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747" r:id="rId2"/>
    <p:sldId id="748" r:id="rId3"/>
    <p:sldId id="777" r:id="rId4"/>
    <p:sldId id="778" r:id="rId5"/>
    <p:sldId id="751" r:id="rId6"/>
    <p:sldId id="752" r:id="rId7"/>
    <p:sldId id="753" r:id="rId8"/>
    <p:sldId id="754" r:id="rId9"/>
    <p:sldId id="755" r:id="rId10"/>
    <p:sldId id="756" r:id="rId11"/>
    <p:sldId id="757" r:id="rId12"/>
    <p:sldId id="758" r:id="rId13"/>
    <p:sldId id="759" r:id="rId14"/>
    <p:sldId id="760" r:id="rId15"/>
    <p:sldId id="761" r:id="rId16"/>
    <p:sldId id="762" r:id="rId17"/>
    <p:sldId id="763" r:id="rId18"/>
    <p:sldId id="764" r:id="rId19"/>
    <p:sldId id="765" r:id="rId20"/>
    <p:sldId id="766" r:id="rId21"/>
    <p:sldId id="767" r:id="rId22"/>
    <p:sldId id="768" r:id="rId23"/>
    <p:sldId id="769" r:id="rId24"/>
    <p:sldId id="770" r:id="rId25"/>
    <p:sldId id="771" r:id="rId26"/>
    <p:sldId id="772" r:id="rId27"/>
    <p:sldId id="773" r:id="rId28"/>
    <p:sldId id="774" r:id="rId29"/>
    <p:sldId id="775" r:id="rId30"/>
    <p:sldId id="776" r:id="rId31"/>
  </p:sldIdLst>
  <p:sldSz cx="9906000" cy="6858000" type="A4"/>
  <p:notesSz cx="9296400" cy="7010400"/>
  <p:defaultTextStyle>
    <a:defPPr>
      <a:defRPr lang="en-US"/>
    </a:defPPr>
    <a:lvl1pPr algn="l" rtl="0" fontAlgn="base">
      <a:spcBef>
        <a:spcPct val="0"/>
      </a:spcBef>
      <a:spcAft>
        <a:spcPct val="0"/>
      </a:spcAft>
      <a:defRPr sz="2400" kern="1200">
        <a:solidFill>
          <a:schemeClr val="tx2"/>
        </a:solidFill>
        <a:latin typeface="Arial" charset="0"/>
        <a:ea typeface="+mn-ea"/>
        <a:cs typeface="+mn-cs"/>
      </a:defRPr>
    </a:lvl1pPr>
    <a:lvl2pPr marL="457200" algn="l" rtl="0" fontAlgn="base">
      <a:spcBef>
        <a:spcPct val="0"/>
      </a:spcBef>
      <a:spcAft>
        <a:spcPct val="0"/>
      </a:spcAft>
      <a:defRPr sz="2400" kern="1200">
        <a:solidFill>
          <a:schemeClr val="tx2"/>
        </a:solidFill>
        <a:latin typeface="Arial" charset="0"/>
        <a:ea typeface="+mn-ea"/>
        <a:cs typeface="+mn-cs"/>
      </a:defRPr>
    </a:lvl2pPr>
    <a:lvl3pPr marL="914400" algn="l" rtl="0" fontAlgn="base">
      <a:spcBef>
        <a:spcPct val="0"/>
      </a:spcBef>
      <a:spcAft>
        <a:spcPct val="0"/>
      </a:spcAft>
      <a:defRPr sz="2400" kern="1200">
        <a:solidFill>
          <a:schemeClr val="tx2"/>
        </a:solidFill>
        <a:latin typeface="Arial" charset="0"/>
        <a:ea typeface="+mn-ea"/>
        <a:cs typeface="+mn-cs"/>
      </a:defRPr>
    </a:lvl3pPr>
    <a:lvl4pPr marL="1371600" algn="l" rtl="0" fontAlgn="base">
      <a:spcBef>
        <a:spcPct val="0"/>
      </a:spcBef>
      <a:spcAft>
        <a:spcPct val="0"/>
      </a:spcAft>
      <a:defRPr sz="2400" kern="1200">
        <a:solidFill>
          <a:schemeClr val="tx2"/>
        </a:solidFill>
        <a:latin typeface="Arial" charset="0"/>
        <a:ea typeface="+mn-ea"/>
        <a:cs typeface="+mn-cs"/>
      </a:defRPr>
    </a:lvl4pPr>
    <a:lvl5pPr marL="1828800" algn="l" rtl="0" fontAlgn="base">
      <a:spcBef>
        <a:spcPct val="0"/>
      </a:spcBef>
      <a:spcAft>
        <a:spcPct val="0"/>
      </a:spcAft>
      <a:defRPr sz="2400" kern="1200">
        <a:solidFill>
          <a:schemeClr val="tx2"/>
        </a:solidFill>
        <a:latin typeface="Arial" charset="0"/>
        <a:ea typeface="+mn-ea"/>
        <a:cs typeface="+mn-cs"/>
      </a:defRPr>
    </a:lvl5pPr>
    <a:lvl6pPr marL="2286000" algn="l" defTabSz="914400" rtl="0" eaLnBrk="1" latinLnBrk="0" hangingPunct="1">
      <a:defRPr sz="2400" kern="1200">
        <a:solidFill>
          <a:schemeClr val="tx2"/>
        </a:solidFill>
        <a:latin typeface="Arial" charset="0"/>
        <a:ea typeface="+mn-ea"/>
        <a:cs typeface="+mn-cs"/>
      </a:defRPr>
    </a:lvl6pPr>
    <a:lvl7pPr marL="2743200" algn="l" defTabSz="914400" rtl="0" eaLnBrk="1" latinLnBrk="0" hangingPunct="1">
      <a:defRPr sz="2400" kern="1200">
        <a:solidFill>
          <a:schemeClr val="tx2"/>
        </a:solidFill>
        <a:latin typeface="Arial" charset="0"/>
        <a:ea typeface="+mn-ea"/>
        <a:cs typeface="+mn-cs"/>
      </a:defRPr>
    </a:lvl7pPr>
    <a:lvl8pPr marL="3200400" algn="l" defTabSz="914400" rtl="0" eaLnBrk="1" latinLnBrk="0" hangingPunct="1">
      <a:defRPr sz="2400" kern="1200">
        <a:solidFill>
          <a:schemeClr val="tx2"/>
        </a:solidFill>
        <a:latin typeface="Arial" charset="0"/>
        <a:ea typeface="+mn-ea"/>
        <a:cs typeface="+mn-cs"/>
      </a:defRPr>
    </a:lvl8pPr>
    <a:lvl9pPr marL="3657600" algn="l" defTabSz="914400" rtl="0" eaLnBrk="1" latinLnBrk="0" hangingPunct="1">
      <a:defRPr sz="2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CCCFF"/>
    <a:srgbClr val="A0A8BE"/>
    <a:srgbClr val="790015"/>
    <a:srgbClr val="1400D5"/>
    <a:srgbClr val="2A14FF"/>
    <a:srgbClr val="0F009C"/>
    <a:srgbClr val="0B0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563" autoAdjust="0"/>
  </p:normalViewPr>
  <p:slideViewPr>
    <p:cSldViewPr>
      <p:cViewPr>
        <p:scale>
          <a:sx n="100" d="100"/>
          <a:sy n="100" d="100"/>
        </p:scale>
        <p:origin x="-348"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1680" y="300"/>
      </p:cViewPr>
      <p:guideLst>
        <p:guide orient="horz" pos="1543"/>
        <p:guide pos="43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l"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5" name="Rectangle 3"/>
          <p:cNvSpPr>
            <a:spLocks noGrp="1" noChangeArrowheads="1"/>
          </p:cNvSpPr>
          <p:nvPr>
            <p:ph type="dt" sz="quarter" idx="1"/>
          </p:nvPr>
        </p:nvSpPr>
        <p:spPr bwMode="auto">
          <a:xfrm>
            <a:off x="5267325"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r"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6" name="Rectangle 4"/>
          <p:cNvSpPr>
            <a:spLocks noGrp="1" noChangeArrowheads="1"/>
          </p:cNvSpPr>
          <p:nvPr>
            <p:ph type="ftr" sz="quarter" idx="2"/>
          </p:nvPr>
        </p:nvSpPr>
        <p:spPr bwMode="auto">
          <a:xfrm>
            <a:off x="0"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l" eaLnBrk="0" hangingPunct="0">
              <a:lnSpc>
                <a:spcPct val="100000"/>
              </a:lnSpc>
              <a:spcBef>
                <a:spcPct val="0"/>
              </a:spcBef>
              <a:buClrTx/>
              <a:buSzTx/>
              <a:buFontTx/>
              <a:buNone/>
              <a:defRPr sz="1000" i="1">
                <a:solidFill>
                  <a:schemeClr val="tx1"/>
                </a:solidFill>
                <a:latin typeface="Arial" pitchFamily="34" charset="0"/>
              </a:defRPr>
            </a:lvl1pPr>
          </a:lstStyle>
          <a:p>
            <a:pPr>
              <a:defRPr/>
            </a:pPr>
            <a:endParaRPr lang="en-US"/>
          </a:p>
        </p:txBody>
      </p:sp>
      <p:sp>
        <p:nvSpPr>
          <p:cNvPr id="3077" name="Rectangle 5"/>
          <p:cNvSpPr>
            <a:spLocks noGrp="1" noChangeArrowheads="1"/>
          </p:cNvSpPr>
          <p:nvPr>
            <p:ph type="sldNum" sz="quarter" idx="3"/>
          </p:nvPr>
        </p:nvSpPr>
        <p:spPr bwMode="auto">
          <a:xfrm>
            <a:off x="5267325"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r" eaLnBrk="0" hangingPunct="0">
              <a:lnSpc>
                <a:spcPct val="100000"/>
              </a:lnSpc>
              <a:spcBef>
                <a:spcPct val="0"/>
              </a:spcBef>
              <a:buClrTx/>
              <a:buSzTx/>
              <a:buFontTx/>
              <a:buNone/>
              <a:defRPr sz="1000" i="1">
                <a:solidFill>
                  <a:schemeClr val="tx1"/>
                </a:solidFill>
                <a:latin typeface="Arial" pitchFamily="34" charset="0"/>
              </a:defRPr>
            </a:lvl1pPr>
          </a:lstStyle>
          <a:p>
            <a:pPr>
              <a:defRPr/>
            </a:pPr>
            <a:fld id="{701E3882-2190-4994-B325-341EA04F217E}" type="slidenum">
              <a:rPr lang="en-US"/>
              <a:pPr>
                <a:defRPr/>
              </a:pPr>
              <a:t>‹#›</a:t>
            </a:fld>
            <a:endParaRPr lang="en-US"/>
          </a:p>
        </p:txBody>
      </p:sp>
    </p:spTree>
    <p:extLst>
      <p:ext uri="{BB962C8B-B14F-4D97-AF65-F5344CB8AC3E}">
        <p14:creationId xmlns:p14="http://schemas.microsoft.com/office/powerpoint/2010/main" val="182760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l"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5267325" y="7938"/>
            <a:ext cx="4029075" cy="328612"/>
          </a:xfrm>
          <a:prstGeom prst="rect">
            <a:avLst/>
          </a:prstGeom>
          <a:noFill/>
          <a:ln>
            <a:noFill/>
          </a:ln>
          <a:effectLst/>
          <a:extLst/>
        </p:spPr>
        <p:txBody>
          <a:bodyPr vert="horz" wrap="square" lIns="19050" tIns="0" rIns="19050" bIns="0" numCol="1" anchor="t" anchorCtr="0" compatLnSpc="1">
            <a:prstTxWarp prst="textNoShape">
              <a:avLst/>
            </a:prstTxWarp>
          </a:bodyPr>
          <a:lstStyle>
            <a:lvl1pPr algn="r"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l"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5267325" y="6673850"/>
            <a:ext cx="4029075" cy="328613"/>
          </a:xfrm>
          <a:prstGeom prst="rect">
            <a:avLst/>
          </a:prstGeom>
          <a:noFill/>
          <a:ln>
            <a:noFill/>
          </a:ln>
          <a:effectLst/>
          <a:extLst/>
        </p:spPr>
        <p:txBody>
          <a:bodyPr vert="horz" wrap="square" lIns="19050" tIns="0" rIns="19050" bIns="0" numCol="1" anchor="b" anchorCtr="0" compatLnSpc="1">
            <a:prstTxWarp prst="textNoShape">
              <a:avLst/>
            </a:prstTxWarp>
          </a:bodyPr>
          <a:lstStyle>
            <a:lvl1pPr algn="r" defTabSz="762000" eaLnBrk="0" hangingPunct="0">
              <a:lnSpc>
                <a:spcPct val="100000"/>
              </a:lnSpc>
              <a:spcBef>
                <a:spcPct val="0"/>
              </a:spcBef>
              <a:buClrTx/>
              <a:buSzTx/>
              <a:buFontTx/>
              <a:buNone/>
              <a:defRPr sz="1000" i="1">
                <a:solidFill>
                  <a:schemeClr val="tx1"/>
                </a:solidFill>
                <a:latin typeface="Times New Roman" pitchFamily="18" charset="0"/>
              </a:defRPr>
            </a:lvl1pPr>
          </a:lstStyle>
          <a:p>
            <a:pPr>
              <a:defRPr/>
            </a:pPr>
            <a:fld id="{8D975EBA-338F-4F97-A53C-D0720B5B1561}" type="slidenum">
              <a:rPr lang="en-US"/>
              <a:pPr>
                <a:defRPr/>
              </a:pPr>
              <a:t>‹#›</a:t>
            </a:fld>
            <a:endParaRPr lang="en-US"/>
          </a:p>
        </p:txBody>
      </p:sp>
      <p:sp>
        <p:nvSpPr>
          <p:cNvPr id="126982" name="Rectangle 6"/>
          <p:cNvSpPr>
            <a:spLocks noChangeArrowheads="1"/>
          </p:cNvSpPr>
          <p:nvPr/>
        </p:nvSpPr>
        <p:spPr bwMode="auto">
          <a:xfrm>
            <a:off x="4265613" y="6678613"/>
            <a:ext cx="765175" cy="257175"/>
          </a:xfrm>
          <a:prstGeom prst="rect">
            <a:avLst/>
          </a:prstGeom>
          <a:noFill/>
          <a:ln>
            <a:noFill/>
          </a:ln>
          <a:effectLst/>
          <a:extLst/>
        </p:spPr>
        <p:txBody>
          <a:bodyPr wrap="none" lIns="87313" tIns="44450" rIns="87313" bIns="44450">
            <a:spAutoFit/>
          </a:bodyPr>
          <a:lstStyle/>
          <a:p>
            <a:pPr algn="ctr" defTabSz="868363" eaLnBrk="0" hangingPunct="0">
              <a:lnSpc>
                <a:spcPct val="90000"/>
              </a:lnSpc>
              <a:defRPr/>
            </a:pPr>
            <a:r>
              <a:rPr lang="en-US" sz="1200">
                <a:solidFill>
                  <a:schemeClr val="tx1"/>
                </a:solidFill>
                <a:latin typeface="Arial" pitchFamily="34" charset="0"/>
              </a:rPr>
              <a:t>Page </a:t>
            </a:r>
            <a:fld id="{03D4AF9E-FD53-430B-8808-6ABF0F959009}" type="slidenum">
              <a:rPr lang="en-US" sz="1200">
                <a:solidFill>
                  <a:schemeClr val="tx1"/>
                </a:solidFill>
                <a:latin typeface="Arial" pitchFamily="34" charset="0"/>
              </a:rPr>
              <a:pPr algn="ctr" defTabSz="868363" eaLnBrk="0" hangingPunct="0">
                <a:lnSpc>
                  <a:spcPct val="90000"/>
                </a:lnSpc>
                <a:defRPr/>
              </a:pPr>
              <a:t>‹#›</a:t>
            </a:fld>
            <a:endParaRPr lang="en-US" sz="1200">
              <a:solidFill>
                <a:schemeClr val="tx1"/>
              </a:solidFill>
              <a:latin typeface="Arial" pitchFamily="34" charset="0"/>
            </a:endParaRPr>
          </a:p>
        </p:txBody>
      </p:sp>
      <p:sp>
        <p:nvSpPr>
          <p:cNvPr id="13319" name="Rectangle 7"/>
          <p:cNvSpPr>
            <a:spLocks noGrp="1" noRot="1" noChangeAspect="1" noChangeArrowheads="1" noTextEdit="1"/>
          </p:cNvSpPr>
          <p:nvPr>
            <p:ph type="sldImg" idx="2"/>
          </p:nvPr>
        </p:nvSpPr>
        <p:spPr bwMode="auto">
          <a:xfrm>
            <a:off x="2886075" y="620713"/>
            <a:ext cx="3524250" cy="2441575"/>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238250" y="3332163"/>
            <a:ext cx="6819900" cy="2951162"/>
          </a:xfrm>
          <a:prstGeom prst="rect">
            <a:avLst/>
          </a:prstGeom>
          <a:noFill/>
          <a:ln>
            <a:noFill/>
          </a:ln>
          <a:effectLst/>
          <a:extLst/>
        </p:spPr>
        <p:txBody>
          <a:bodyPr vert="horz" wrap="square" lIns="92075" tIns="46038" rIns="92075" bIns="46038"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30598895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E3EC7F4-305F-43C9-AD4E-196AAD180667}" type="slidenum">
              <a:rPr lang="en-US" sz="1000" i="1">
                <a:solidFill>
                  <a:schemeClr val="tx1"/>
                </a:solidFill>
                <a:latin typeface="Times New Roman" pitchFamily="18" charset="0"/>
              </a:rPr>
              <a:pPr algn="r" defTabSz="762000" eaLnBrk="0" hangingPunct="0"/>
              <a:t>1</a:t>
            </a:fld>
            <a:endParaRPr lang="en-US" sz="1000" i="1">
              <a:solidFill>
                <a:schemeClr val="tx1"/>
              </a:solidFill>
              <a:latin typeface="Times New Roman" pitchFamily="18" charset="0"/>
            </a:endParaRPr>
          </a:p>
        </p:txBody>
      </p:sp>
      <p:sp>
        <p:nvSpPr>
          <p:cNvPr id="17411" name="Rectangle 2"/>
          <p:cNvSpPr>
            <a:spLocks noGrp="1" noRot="1" noChangeAspect="1" noChangeArrowheads="1" noTextEdit="1"/>
          </p:cNvSpPr>
          <p:nvPr>
            <p:ph type="sldImg"/>
          </p:nvPr>
        </p:nvSpPr>
        <p:spPr>
          <a:xfrm>
            <a:off x="2882900" y="619125"/>
            <a:ext cx="3530600" cy="2443163"/>
          </a:xfrm>
          <a:solidFill>
            <a:srgbClr val="FFFFFF"/>
          </a:solidFill>
          <a:ln/>
        </p:spPr>
      </p:sp>
      <p:sp>
        <p:nvSpPr>
          <p:cNvPr id="17412" name="Rectangle 3"/>
          <p:cNvSpPr>
            <a:spLocks noGrp="1" noChangeArrowheads="1"/>
          </p:cNvSpPr>
          <p:nvPr>
            <p:ph type="body" idx="1"/>
          </p:nvPr>
        </p:nvSpPr>
        <p:spPr>
          <a:xfrm>
            <a:off x="1239838" y="3332163"/>
            <a:ext cx="6816725" cy="2951162"/>
          </a:xfrm>
          <a:solidFill>
            <a:srgbClr val="FFFFFF"/>
          </a:solidFill>
          <a:ln>
            <a:solidFill>
              <a:srgbClr val="000000"/>
            </a:solidFill>
            <a:miter lim="800000"/>
            <a:headEnd/>
            <a:tailEnd/>
          </a:ln>
        </p:spPr>
        <p:txBody>
          <a:bodyPr/>
          <a:lstStyle/>
          <a:p>
            <a:r>
              <a:rPr lang="en-US" smtClean="0">
                <a:latin typeface="Arial" charset="0"/>
              </a:rPr>
              <a:t>Welcome here in the notes of this presentation </a:t>
            </a:r>
          </a:p>
          <a:p>
            <a:r>
              <a:rPr lang="en-US" smtClean="0">
                <a:latin typeface="Arial" charset="0"/>
              </a:rPr>
              <a:t>These notes provide you additional information on the subject</a:t>
            </a:r>
          </a:p>
          <a:p>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882900" y="619125"/>
            <a:ext cx="3530600" cy="2443163"/>
          </a:xfrm>
          <a:ln/>
        </p:spPr>
      </p:sp>
      <p:sp>
        <p:nvSpPr>
          <p:cNvPr id="35843" name="Notes Placeholder 2"/>
          <p:cNvSpPr>
            <a:spLocks noGrp="1"/>
          </p:cNvSpPr>
          <p:nvPr>
            <p:ph type="body" idx="1"/>
          </p:nvPr>
        </p:nvSpPr>
        <p:spPr>
          <a:xfrm>
            <a:off x="1239838" y="3332163"/>
            <a:ext cx="6816725" cy="2951162"/>
          </a:xfrm>
          <a:noFill/>
        </p:spPr>
        <p:txBody>
          <a:bodyPr/>
          <a:lstStyle/>
          <a:p>
            <a:r>
              <a:rPr lang="nl-NL" smtClean="0">
                <a:latin typeface="Arial" charset="0"/>
              </a:rPr>
              <a:t>OPC UA specifies HOW to communicate.</a:t>
            </a:r>
          </a:p>
          <a:p>
            <a:r>
              <a:rPr lang="nl-NL" smtClean="0">
                <a:latin typeface="Arial" charset="0"/>
              </a:rPr>
              <a:t>For this it uses a Client-Server architecture, between which it builts an application session via a secure channel over any transport layer.</a:t>
            </a:r>
          </a:p>
          <a:p>
            <a:r>
              <a:rPr lang="nl-NL" smtClean="0">
                <a:latin typeface="Arial" charset="0"/>
              </a:rPr>
              <a:t>This makes it netwrok independent.</a:t>
            </a:r>
          </a:p>
          <a:p>
            <a:endParaRPr lang="nl-NL" smtClean="0">
              <a:latin typeface="Arial" charset="0"/>
            </a:endParaRPr>
          </a:p>
          <a:p>
            <a:r>
              <a:rPr lang="nl-NL" smtClean="0">
                <a:latin typeface="Arial" charset="0"/>
              </a:rPr>
              <a:t>PLCopen specifies WHAT, meaning it provide the information. And it does that via names and corresponding datatypes.</a:t>
            </a:r>
          </a:p>
        </p:txBody>
      </p:sp>
      <p:sp>
        <p:nvSpPr>
          <p:cNvPr id="3584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F2B325F5-959D-4DCE-B743-1FD977D6DD00}" type="slidenum">
              <a:rPr lang="en-US" sz="1000" i="1">
                <a:solidFill>
                  <a:schemeClr val="tx1"/>
                </a:solidFill>
                <a:latin typeface="Times New Roman" pitchFamily="18" charset="0"/>
              </a:rPr>
              <a:pPr algn="r" defTabSz="762000" eaLnBrk="0" hangingPunct="0"/>
              <a:t>10</a:t>
            </a:fld>
            <a:endParaRPr lang="en-US" sz="1000" i="1">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0DEE57E-6315-47F2-BAB4-41ECEDC0785F}" type="slidenum">
              <a:rPr lang="en-US" sz="1000" i="1">
                <a:solidFill>
                  <a:schemeClr val="tx1"/>
                </a:solidFill>
                <a:latin typeface="Times New Roman" pitchFamily="18" charset="0"/>
              </a:rPr>
              <a:pPr algn="r" defTabSz="762000" eaLnBrk="0" hangingPunct="0"/>
              <a:t>11</a:t>
            </a:fld>
            <a:endParaRPr lang="en-US" sz="1000" i="1">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2882900" y="619125"/>
            <a:ext cx="3530600" cy="2443163"/>
          </a:xfrm>
          <a:ln cap="flat"/>
        </p:spPr>
      </p:sp>
      <p:sp>
        <p:nvSpPr>
          <p:cNvPr id="37892" name="Rectangle 3"/>
          <p:cNvSpPr>
            <a:spLocks noGrp="1" noChangeArrowheads="1"/>
          </p:cNvSpPr>
          <p:nvPr>
            <p:ph type="body" idx="1"/>
          </p:nvPr>
        </p:nvSpPr>
        <p:spPr>
          <a:xfrm>
            <a:off x="1239838" y="3332163"/>
            <a:ext cx="6816725" cy="2951162"/>
          </a:xfrm>
          <a:noFill/>
        </p:spPr>
        <p:txBody>
          <a:bodyPr/>
          <a:lstStyle/>
          <a:p>
            <a:pPr>
              <a:spcBef>
                <a:spcPct val="30000"/>
              </a:spcBef>
            </a:pPr>
            <a:r>
              <a:rPr lang="en-US" smtClean="0">
                <a:latin typeface="Arial" charset="0"/>
              </a:rPr>
              <a:t>The IEC 61131-3 Software Model provides the basis to link both technologies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2882900" y="619125"/>
            <a:ext cx="3530600" cy="2443163"/>
          </a:xfrm>
          <a:ln/>
        </p:spPr>
      </p:sp>
      <p:sp>
        <p:nvSpPr>
          <p:cNvPr id="39939" name="Notes Placeholder 2"/>
          <p:cNvSpPr>
            <a:spLocks noGrp="1"/>
          </p:cNvSpPr>
          <p:nvPr>
            <p:ph type="body" idx="1"/>
          </p:nvPr>
        </p:nvSpPr>
        <p:spPr>
          <a:xfrm>
            <a:off x="1239838" y="3332163"/>
            <a:ext cx="6816725" cy="2951162"/>
          </a:xfrm>
          <a:noFill/>
        </p:spPr>
        <p:txBody>
          <a:bodyPr/>
          <a:lstStyle/>
          <a:p>
            <a:r>
              <a:rPr lang="en-US" smtClean="0">
                <a:latin typeface="Arial" charset="0"/>
              </a:rPr>
              <a:t>With the mapping of the OPC UA information model (here shown on the top two levels) to the IEC software model (shown on the second level with examples on the bottom level), a transparent overview can be provided, very much like your explorer on your PC. One can find and read or write all relevant parameters and names.</a:t>
            </a:r>
          </a:p>
          <a:p>
            <a:r>
              <a:rPr lang="en-US" smtClean="0">
                <a:latin typeface="Arial" charset="0"/>
              </a:rPr>
              <a:t>Communication will never be the same.</a:t>
            </a:r>
          </a:p>
        </p:txBody>
      </p:sp>
      <p:sp>
        <p:nvSpPr>
          <p:cNvPr id="3994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899F41BB-C13B-4CB5-AB34-7FE42F1C6605}" type="slidenum">
              <a:rPr lang="en-US" sz="1000" i="1">
                <a:solidFill>
                  <a:schemeClr val="tx1"/>
                </a:solidFill>
                <a:latin typeface="Times New Roman" pitchFamily="18" charset="0"/>
              </a:rPr>
              <a:pPr algn="r" defTabSz="762000" eaLnBrk="0" hangingPunct="0"/>
              <a:t>12</a:t>
            </a:fld>
            <a:endParaRPr lang="en-US" sz="1000" i="1">
              <a:solidFill>
                <a:schemeClr val="tx1"/>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884488" y="617538"/>
            <a:ext cx="3529012" cy="2443162"/>
          </a:xfrm>
          <a:ln/>
        </p:spPr>
      </p:sp>
      <p:sp>
        <p:nvSpPr>
          <p:cNvPr id="43011" name="Notes Placeholder 2"/>
          <p:cNvSpPr>
            <a:spLocks noGrp="1"/>
          </p:cNvSpPr>
          <p:nvPr>
            <p:ph type="body" idx="1"/>
          </p:nvPr>
        </p:nvSpPr>
        <p:spPr>
          <a:xfrm>
            <a:off x="1239838" y="3332163"/>
            <a:ext cx="6816725" cy="2951162"/>
          </a:xfrm>
          <a:noFill/>
        </p:spPr>
        <p:txBody>
          <a:bodyPr/>
          <a:lstStyle/>
          <a:p>
            <a:r>
              <a:rPr lang="en-US" smtClean="0">
                <a:latin typeface="Arial" charset="0"/>
              </a:rPr>
              <a:t>How is this done?</a:t>
            </a:r>
          </a:p>
          <a:p>
            <a:r>
              <a:rPr lang="en-US" smtClean="0">
                <a:latin typeface="Arial" charset="0"/>
              </a:rPr>
              <a:t>Normally you create your application program in source code in a proprietary development environment.</a:t>
            </a:r>
          </a:p>
          <a:p>
            <a:r>
              <a:rPr lang="en-US" smtClean="0">
                <a:latin typeface="Arial" charset="0"/>
              </a:rPr>
              <a:t>This source code is then compiled (or sometimes interpreted) creating an executable file for the run time environment (controller), which is also proprietary.</a:t>
            </a:r>
          </a:p>
          <a:p>
            <a:r>
              <a:rPr lang="en-US" smtClean="0">
                <a:latin typeface="Arial" charset="0"/>
              </a:rPr>
              <a:t>The for the OPC UA mapping, the compiler also generates the shared information with an overview of all the relevant data, as seen partly in the previous slide. The format of this is also proprietary. This data is linked to the OPC UA Server, which is open towards the OPC UA Client. </a:t>
            </a:r>
          </a:p>
          <a:p>
            <a:endParaRPr lang="en-US" smtClean="0">
              <a:latin typeface="Arial" charset="0"/>
            </a:endParaRPr>
          </a:p>
        </p:txBody>
      </p:sp>
      <p:sp>
        <p:nvSpPr>
          <p:cNvPr id="4301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58D3AEA-8B8C-4D1B-B8B0-5C7BF26A9F5B}" type="slidenum">
              <a:rPr lang="en-US" sz="1000" i="1">
                <a:solidFill>
                  <a:schemeClr val="tx1"/>
                </a:solidFill>
                <a:latin typeface="Times New Roman" pitchFamily="18" charset="0"/>
              </a:rPr>
              <a:pPr algn="r" defTabSz="762000" eaLnBrk="0" hangingPunct="0"/>
              <a:t>14</a:t>
            </a:fld>
            <a:endParaRPr lang="en-US" sz="1000" i="1">
              <a:solidFill>
                <a:schemeClr val="tx1"/>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882900" y="619125"/>
            <a:ext cx="3530600" cy="2443163"/>
          </a:xfrm>
          <a:ln/>
        </p:spPr>
      </p:sp>
      <p:sp>
        <p:nvSpPr>
          <p:cNvPr id="45059" name="Notes Placeholder 2"/>
          <p:cNvSpPr>
            <a:spLocks noGrp="1"/>
          </p:cNvSpPr>
          <p:nvPr>
            <p:ph type="body" idx="1"/>
          </p:nvPr>
        </p:nvSpPr>
        <p:spPr>
          <a:xfrm>
            <a:off x="1239838" y="3332163"/>
            <a:ext cx="6816725" cy="2951162"/>
          </a:xfrm>
          <a:noFill/>
        </p:spPr>
        <p:txBody>
          <a:bodyPr/>
          <a:lstStyle/>
          <a:p>
            <a:r>
              <a:rPr lang="nl-NL" smtClean="0">
                <a:latin typeface="Arial" charset="0"/>
              </a:rPr>
              <a:t>And that this is reality was shown live at the SPS event in 2012 already with 6 different SCADA suppliers and 6 different control suppliers, all running the same program being a boiler demo and capable of presenting the data on the HMI by just change the basic IP address of the controller. The structure in the controller (the namespace) was the same since all controller ran the same program.</a:t>
            </a:r>
          </a:p>
        </p:txBody>
      </p:sp>
      <p:sp>
        <p:nvSpPr>
          <p:cNvPr id="4506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6386A5B-9CF1-454E-BCA0-077403E00718}" type="slidenum">
              <a:rPr lang="en-US" sz="1000" i="1">
                <a:solidFill>
                  <a:schemeClr val="tx1"/>
                </a:solidFill>
                <a:latin typeface="Times New Roman" pitchFamily="18" charset="0"/>
              </a:rPr>
              <a:pPr algn="r" defTabSz="762000" eaLnBrk="0" hangingPunct="0"/>
              <a:t>15</a:t>
            </a:fld>
            <a:endParaRPr lang="en-US" sz="1000" i="1">
              <a:solidFill>
                <a:schemeClr val="tx1"/>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2882900" y="619125"/>
            <a:ext cx="3530600" cy="2443163"/>
          </a:xfrm>
          <a:ln/>
        </p:spPr>
      </p:sp>
      <p:sp>
        <p:nvSpPr>
          <p:cNvPr id="47107" name="Notes Placeholder 2"/>
          <p:cNvSpPr>
            <a:spLocks noGrp="1"/>
          </p:cNvSpPr>
          <p:nvPr>
            <p:ph type="body" idx="1"/>
          </p:nvPr>
        </p:nvSpPr>
        <p:spPr>
          <a:xfrm>
            <a:off x="1239838" y="3332163"/>
            <a:ext cx="6816725" cy="2951162"/>
          </a:xfrm>
          <a:noFill/>
        </p:spPr>
        <p:txBody>
          <a:bodyPr/>
          <a:lstStyle/>
          <a:p>
            <a:r>
              <a:rPr lang="nl-NL" smtClean="0">
                <a:latin typeface="Arial" charset="0"/>
              </a:rPr>
              <a:t>Different control suppliers have different entry points in their IEC 61131-3 environments.</a:t>
            </a:r>
          </a:p>
          <a:p>
            <a:r>
              <a:rPr lang="nl-NL" smtClean="0">
                <a:latin typeface="Arial" charset="0"/>
              </a:rPr>
              <a:t>However due to the PLCopen extensions, this maps to the same name spaces.</a:t>
            </a:r>
          </a:p>
          <a:p>
            <a:r>
              <a:rPr lang="nl-NL" smtClean="0">
                <a:latin typeface="Arial" charset="0"/>
              </a:rPr>
              <a:t>So only the IP address of the entry point has to be known to find the same structure and information.</a:t>
            </a:r>
          </a:p>
          <a:p>
            <a:endParaRPr lang="nl-NL" smtClean="0">
              <a:latin typeface="Arial" charset="0"/>
            </a:endParaRPr>
          </a:p>
        </p:txBody>
      </p:sp>
      <p:sp>
        <p:nvSpPr>
          <p:cNvPr id="47108"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B882F7B-2708-4781-9DFA-CA2C34BFD3F8}" type="slidenum">
              <a:rPr lang="en-US" sz="1000" i="1">
                <a:solidFill>
                  <a:schemeClr val="tx1"/>
                </a:solidFill>
                <a:latin typeface="Times New Roman" pitchFamily="18" charset="0"/>
              </a:rPr>
              <a:pPr algn="r" defTabSz="762000" eaLnBrk="0" hangingPunct="0"/>
              <a:t>16</a:t>
            </a:fld>
            <a:endParaRPr lang="en-US" sz="1000" i="1">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2882900" y="619125"/>
            <a:ext cx="3530600" cy="2443163"/>
          </a:xfrm>
          <a:ln/>
        </p:spPr>
      </p:sp>
      <p:sp>
        <p:nvSpPr>
          <p:cNvPr id="49155" name="Notes Placeholder 2"/>
          <p:cNvSpPr>
            <a:spLocks noGrp="1"/>
          </p:cNvSpPr>
          <p:nvPr>
            <p:ph type="body" idx="1"/>
          </p:nvPr>
        </p:nvSpPr>
        <p:spPr>
          <a:xfrm>
            <a:off x="1239838" y="3332163"/>
            <a:ext cx="6816725" cy="2951162"/>
          </a:xfrm>
          <a:noFill/>
        </p:spPr>
        <p:txBody>
          <a:bodyPr/>
          <a:lstStyle/>
          <a:p>
            <a:r>
              <a:rPr lang="nl-NL" smtClean="0">
                <a:latin typeface="Arial" charset="0"/>
              </a:rPr>
              <a:t>Transparent view of the relevant information in several sections of the namespace, which is mapped to the IEC 61131-3 software model.</a:t>
            </a:r>
          </a:p>
        </p:txBody>
      </p:sp>
      <p:sp>
        <p:nvSpPr>
          <p:cNvPr id="4915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C0F91B9-6F57-4BBE-866D-AB4390D153D8}" type="slidenum">
              <a:rPr lang="en-US" sz="1000" i="1">
                <a:solidFill>
                  <a:schemeClr val="tx1"/>
                </a:solidFill>
                <a:latin typeface="Times New Roman" pitchFamily="18" charset="0"/>
              </a:rPr>
              <a:pPr algn="r" defTabSz="762000" eaLnBrk="0" hangingPunct="0"/>
              <a:t>17</a:t>
            </a:fld>
            <a:endParaRPr lang="en-US" sz="1000" i="1">
              <a:solidFill>
                <a:schemeClr val="tx1"/>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884488" y="617538"/>
            <a:ext cx="3529012" cy="2443162"/>
          </a:xfrm>
          <a:ln/>
        </p:spPr>
      </p:sp>
      <p:sp>
        <p:nvSpPr>
          <p:cNvPr id="51203" name="Notes Placeholder 2"/>
          <p:cNvSpPr>
            <a:spLocks noGrp="1"/>
          </p:cNvSpPr>
          <p:nvPr>
            <p:ph type="body" idx="1"/>
          </p:nvPr>
        </p:nvSpPr>
        <p:spPr>
          <a:xfrm>
            <a:off x="1239838" y="3332163"/>
            <a:ext cx="6816725" cy="2951162"/>
          </a:xfrm>
          <a:noFill/>
        </p:spPr>
        <p:txBody>
          <a:bodyPr/>
          <a:lstStyle/>
          <a:p>
            <a:r>
              <a:rPr lang="en-US" smtClean="0">
                <a:latin typeface="Arial" charset="0"/>
              </a:rPr>
              <a:t>See slide</a:t>
            </a:r>
          </a:p>
        </p:txBody>
      </p:sp>
      <p:sp>
        <p:nvSpPr>
          <p:cNvPr id="5120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4AB56C9E-A41C-48BE-81F6-D60B71325872}" type="slidenum">
              <a:rPr lang="en-US" sz="1000" i="1">
                <a:solidFill>
                  <a:schemeClr val="tx1"/>
                </a:solidFill>
                <a:latin typeface="Times New Roman" pitchFamily="18" charset="0"/>
              </a:rPr>
              <a:pPr algn="r" defTabSz="762000" eaLnBrk="0" hangingPunct="0"/>
              <a:t>18</a:t>
            </a:fld>
            <a:endParaRPr lang="en-US" sz="1000" i="1">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2884488" y="617538"/>
            <a:ext cx="3529012" cy="2443162"/>
          </a:xfrm>
          <a:ln/>
        </p:spPr>
      </p:sp>
      <p:sp>
        <p:nvSpPr>
          <p:cNvPr id="53251" name="Notes Placeholder 2"/>
          <p:cNvSpPr>
            <a:spLocks noGrp="1"/>
          </p:cNvSpPr>
          <p:nvPr>
            <p:ph type="body" idx="1"/>
          </p:nvPr>
        </p:nvSpPr>
        <p:spPr>
          <a:xfrm>
            <a:off x="1239838" y="3332163"/>
            <a:ext cx="6816725" cy="2951162"/>
          </a:xfrm>
          <a:noFill/>
        </p:spPr>
        <p:txBody>
          <a:bodyPr/>
          <a:lstStyle/>
          <a:p>
            <a:r>
              <a:rPr lang="en-US" smtClean="0">
                <a:latin typeface="Arial" charset="0"/>
              </a:rPr>
              <a:t>The cooperation between PLCopen and OPC Foundation truly brings transparent communication out of the box in to the field.</a:t>
            </a:r>
          </a:p>
        </p:txBody>
      </p:sp>
      <p:sp>
        <p:nvSpPr>
          <p:cNvPr id="5325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DBBCACF5-A9CC-4F2C-BBBD-0368A8037D20}" type="slidenum">
              <a:rPr lang="en-US" sz="1000" i="1">
                <a:solidFill>
                  <a:schemeClr val="tx1"/>
                </a:solidFill>
                <a:latin typeface="Times New Roman" pitchFamily="18" charset="0"/>
              </a:rPr>
              <a:pPr algn="r" defTabSz="762000" eaLnBrk="0" hangingPunct="0"/>
              <a:t>19</a:t>
            </a:fld>
            <a:endParaRPr lang="en-US" sz="1000" i="1">
              <a:solidFill>
                <a:schemeClr val="tx1"/>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2884488" y="617538"/>
            <a:ext cx="3529012" cy="2443162"/>
          </a:xfrm>
          <a:ln/>
        </p:spPr>
      </p:sp>
      <p:sp>
        <p:nvSpPr>
          <p:cNvPr id="55299" name="Notes Placeholder 2"/>
          <p:cNvSpPr>
            <a:spLocks noGrp="1"/>
          </p:cNvSpPr>
          <p:nvPr>
            <p:ph type="body" idx="1"/>
          </p:nvPr>
        </p:nvSpPr>
        <p:spPr>
          <a:xfrm>
            <a:off x="1239838" y="3332163"/>
            <a:ext cx="6816725" cy="2951162"/>
          </a:xfrm>
          <a:noFill/>
        </p:spPr>
        <p:txBody>
          <a:bodyPr/>
          <a:lstStyle/>
          <a:p>
            <a:r>
              <a:rPr lang="en-US" smtClean="0">
                <a:latin typeface="Arial" charset="0"/>
              </a:rPr>
              <a:t>And that is why the logo shows that OPC UA technology is used to link the controllers to higher level systems like ERP, MES and HMI within the PLCopen environment.</a:t>
            </a:r>
          </a:p>
        </p:txBody>
      </p:sp>
      <p:sp>
        <p:nvSpPr>
          <p:cNvPr id="5530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C0A16BB6-7834-4C66-8219-6F6C9E750006}" type="slidenum">
              <a:rPr lang="en-US" sz="1000" i="1">
                <a:solidFill>
                  <a:schemeClr val="tx1"/>
                </a:solidFill>
                <a:latin typeface="Times New Roman" pitchFamily="18" charset="0"/>
              </a:rPr>
              <a:pPr algn="r" defTabSz="762000" eaLnBrk="0" hangingPunct="0"/>
              <a:t>20</a:t>
            </a:fld>
            <a:endParaRPr lang="en-US" sz="1000" i="1">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C9DE89F-E222-412E-A34E-7AB018D5A3B5}" type="slidenum">
              <a:rPr lang="en-US" sz="1000" i="1">
                <a:solidFill>
                  <a:schemeClr val="tx1"/>
                </a:solidFill>
                <a:latin typeface="Times New Roman" pitchFamily="18" charset="0"/>
              </a:rPr>
              <a:pPr algn="r" defTabSz="762000" eaLnBrk="0" hangingPunct="0"/>
              <a:t>2</a:t>
            </a:fld>
            <a:endParaRPr lang="en-US" sz="1000" i="1">
              <a:solidFill>
                <a:schemeClr val="tx1"/>
              </a:solidFill>
              <a:latin typeface="Times New Roman" pitchFamily="18" charset="0"/>
            </a:endParaRPr>
          </a:p>
        </p:txBody>
      </p:sp>
      <p:sp>
        <p:nvSpPr>
          <p:cNvPr id="19459" name="Rectangle 2"/>
          <p:cNvSpPr>
            <a:spLocks noGrp="1" noRot="1" noChangeAspect="1" noChangeArrowheads="1" noTextEdit="1"/>
          </p:cNvSpPr>
          <p:nvPr>
            <p:ph type="sldImg"/>
          </p:nvPr>
        </p:nvSpPr>
        <p:spPr>
          <a:xfrm>
            <a:off x="2884488" y="619125"/>
            <a:ext cx="3529012" cy="2443163"/>
          </a:xfrm>
          <a:ln cap="flat"/>
        </p:spPr>
      </p:sp>
      <p:sp>
        <p:nvSpPr>
          <p:cNvPr id="19460" name="Rectangle 3"/>
          <p:cNvSpPr>
            <a:spLocks noGrp="1" noChangeArrowheads="1"/>
          </p:cNvSpPr>
          <p:nvPr>
            <p:ph type="body" idx="1"/>
          </p:nvPr>
        </p:nvSpPr>
        <p:spPr>
          <a:xfrm>
            <a:off x="1239838" y="3332163"/>
            <a:ext cx="6816725" cy="2949575"/>
          </a:xfrm>
          <a:noFill/>
        </p:spPr>
        <p:txBody>
          <a:bodyPr lIns="92977" tIns="46489" rIns="92977" bIns="46489"/>
          <a:lstStyle/>
          <a:p>
            <a:r>
              <a:rPr lang="en-US" altLang="en-US" smtClean="0">
                <a:latin typeface="Arial" charset="0"/>
              </a:rPr>
              <a:t>PLCopen is about efficiency in automation.</a:t>
            </a:r>
          </a:p>
          <a:p>
            <a:r>
              <a:rPr lang="en-US" altLang="en-US" smtClean="0">
                <a:latin typeface="Arial" charset="0"/>
              </a:rPr>
              <a:t>And that is very much needed because we are depending more and more on automation.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2884488" y="617538"/>
            <a:ext cx="3529012" cy="2443162"/>
          </a:xfrm>
          <a:ln/>
        </p:spPr>
      </p:sp>
      <p:sp>
        <p:nvSpPr>
          <p:cNvPr id="57347" name="Notes Placeholder 2"/>
          <p:cNvSpPr>
            <a:spLocks noGrp="1"/>
          </p:cNvSpPr>
          <p:nvPr>
            <p:ph type="body" idx="1"/>
          </p:nvPr>
        </p:nvSpPr>
        <p:spPr>
          <a:xfrm>
            <a:off x="1239838" y="3332163"/>
            <a:ext cx="6816725" cy="2951162"/>
          </a:xfrm>
          <a:noFill/>
        </p:spPr>
        <p:txBody>
          <a:bodyPr/>
          <a:lstStyle/>
          <a:p>
            <a:r>
              <a:rPr lang="en-US" smtClean="0">
                <a:latin typeface="Arial" charset="0"/>
              </a:rPr>
              <a:t>So a successful cooperation</a:t>
            </a:r>
          </a:p>
        </p:txBody>
      </p:sp>
      <p:sp>
        <p:nvSpPr>
          <p:cNvPr id="57348"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26310E3D-CBD3-4B6A-9509-4C27DC47F28E}" type="slidenum">
              <a:rPr lang="en-US" sz="1000" i="1">
                <a:solidFill>
                  <a:schemeClr val="tx1"/>
                </a:solidFill>
                <a:latin typeface="Times New Roman" pitchFamily="18" charset="0"/>
              </a:rPr>
              <a:pPr algn="r" defTabSz="762000" eaLnBrk="0" hangingPunct="0"/>
              <a:t>21</a:t>
            </a:fld>
            <a:endParaRPr lang="en-US" sz="1000" i="1">
              <a:solidFill>
                <a:schemeClr val="tx1"/>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2884488" y="617538"/>
            <a:ext cx="3529012" cy="2443162"/>
          </a:xfrm>
          <a:ln/>
        </p:spPr>
      </p:sp>
      <p:sp>
        <p:nvSpPr>
          <p:cNvPr id="59395" name="Notes Placeholder 2"/>
          <p:cNvSpPr>
            <a:spLocks noGrp="1"/>
          </p:cNvSpPr>
          <p:nvPr>
            <p:ph type="body" idx="1"/>
          </p:nvPr>
        </p:nvSpPr>
        <p:spPr>
          <a:xfrm>
            <a:off x="1239838" y="3332163"/>
            <a:ext cx="6816725" cy="2951162"/>
          </a:xfrm>
          <a:noFill/>
        </p:spPr>
        <p:txBody>
          <a:bodyPr/>
          <a:lstStyle/>
          <a:p>
            <a:r>
              <a:rPr lang="en-US" smtClean="0">
                <a:latin typeface="Arial" charset="0"/>
              </a:rPr>
              <a:t>But there it did not stop….</a:t>
            </a:r>
          </a:p>
        </p:txBody>
      </p:sp>
      <p:sp>
        <p:nvSpPr>
          <p:cNvPr id="5939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2F63E00-FDF7-4275-9313-9C813A2D545A}" type="slidenum">
              <a:rPr lang="en-US" sz="1000" i="1">
                <a:solidFill>
                  <a:schemeClr val="tx1"/>
                </a:solidFill>
                <a:latin typeface="Times New Roman" pitchFamily="18" charset="0"/>
              </a:rPr>
              <a:pPr algn="r" defTabSz="762000" eaLnBrk="0" hangingPunct="0"/>
              <a:t>22</a:t>
            </a:fld>
            <a:endParaRPr lang="en-US" sz="1000" i="1">
              <a:solidFill>
                <a:schemeClr val="tx1"/>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2884488" y="617538"/>
            <a:ext cx="3529012" cy="2443162"/>
          </a:xfrm>
          <a:ln/>
        </p:spPr>
      </p:sp>
      <p:sp>
        <p:nvSpPr>
          <p:cNvPr id="61443" name="Notes Placeholder 2"/>
          <p:cNvSpPr>
            <a:spLocks noGrp="1"/>
          </p:cNvSpPr>
          <p:nvPr>
            <p:ph type="body" idx="1"/>
          </p:nvPr>
        </p:nvSpPr>
        <p:spPr>
          <a:xfrm>
            <a:off x="1239838" y="3332163"/>
            <a:ext cx="6816725" cy="2951162"/>
          </a:xfrm>
          <a:noFill/>
        </p:spPr>
        <p:txBody>
          <a:bodyPr/>
          <a:lstStyle/>
          <a:p>
            <a:r>
              <a:rPr lang="en-US" smtClean="0">
                <a:latin typeface="Arial" charset="0"/>
              </a:rPr>
              <a:t>The next logical step was to integrate also a OPC UA Client in the controller, creating the possibility to communicate from controller to controller – or from machine to machine. Transparent and out of the box with a set of communication function blocks. And prototype implementations exists since Nov. 2013.</a:t>
            </a:r>
          </a:p>
        </p:txBody>
      </p:sp>
      <p:sp>
        <p:nvSpPr>
          <p:cNvPr id="6144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17B05BB-B66D-412F-80ED-9844008053C4}" type="slidenum">
              <a:rPr lang="en-US" sz="1000" i="1">
                <a:solidFill>
                  <a:schemeClr val="tx1"/>
                </a:solidFill>
                <a:latin typeface="Times New Roman" pitchFamily="18" charset="0"/>
              </a:rPr>
              <a:pPr algn="r" defTabSz="762000" eaLnBrk="0" hangingPunct="0"/>
              <a:t>23</a:t>
            </a:fld>
            <a:endParaRPr lang="en-US" sz="1000" i="1">
              <a:solidFill>
                <a:schemeClr val="tx1"/>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2884488" y="617538"/>
            <a:ext cx="3529012" cy="2443162"/>
          </a:xfrm>
          <a:ln/>
        </p:spPr>
      </p:sp>
      <p:sp>
        <p:nvSpPr>
          <p:cNvPr id="63491" name="Notes Placeholder 2"/>
          <p:cNvSpPr>
            <a:spLocks noGrp="1"/>
          </p:cNvSpPr>
          <p:nvPr>
            <p:ph type="body" idx="1"/>
          </p:nvPr>
        </p:nvSpPr>
        <p:spPr>
          <a:xfrm>
            <a:off x="1239838" y="3332163"/>
            <a:ext cx="6816725" cy="2951162"/>
          </a:xfrm>
          <a:noFill/>
        </p:spPr>
        <p:txBody>
          <a:bodyPr/>
          <a:lstStyle/>
          <a:p>
            <a:r>
              <a:rPr lang="en-US" smtClean="0">
                <a:latin typeface="Arial" charset="0"/>
              </a:rPr>
              <a:t>This FB is key for the future</a:t>
            </a:r>
          </a:p>
        </p:txBody>
      </p:sp>
      <p:sp>
        <p:nvSpPr>
          <p:cNvPr id="6349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145BDA33-F84B-4C12-9D6D-9AE7FE0E42B1}" type="slidenum">
              <a:rPr lang="en-US" sz="1000" i="1">
                <a:solidFill>
                  <a:schemeClr val="tx1"/>
                </a:solidFill>
                <a:latin typeface="Times New Roman" pitchFamily="18" charset="0"/>
              </a:rPr>
              <a:pPr algn="r" defTabSz="762000" eaLnBrk="0" hangingPunct="0"/>
              <a:t>24</a:t>
            </a:fld>
            <a:endParaRPr lang="en-US" sz="1000" i="1">
              <a:solidFill>
                <a:schemeClr val="tx1"/>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2884488" y="617538"/>
            <a:ext cx="3529012" cy="2443162"/>
          </a:xfrm>
          <a:ln/>
        </p:spPr>
      </p:sp>
      <p:sp>
        <p:nvSpPr>
          <p:cNvPr id="65539" name="Notes Placeholder 2"/>
          <p:cNvSpPr>
            <a:spLocks noGrp="1"/>
          </p:cNvSpPr>
          <p:nvPr>
            <p:ph type="body" idx="1"/>
          </p:nvPr>
        </p:nvSpPr>
        <p:spPr>
          <a:xfrm>
            <a:off x="1239838" y="3332163"/>
            <a:ext cx="6816725" cy="2951162"/>
          </a:xfrm>
          <a:noFill/>
        </p:spPr>
        <p:txBody>
          <a:bodyPr/>
          <a:lstStyle/>
          <a:p>
            <a:r>
              <a:rPr lang="en-US" smtClean="0">
                <a:latin typeface="Arial" charset="0"/>
              </a:rPr>
              <a:t>With this the higher level communication gets transparent: horizontal and vertical, while underneath the different fieldbuses deal with their dedicated functionalities like motion control and safety.</a:t>
            </a:r>
          </a:p>
        </p:txBody>
      </p:sp>
      <p:sp>
        <p:nvSpPr>
          <p:cNvPr id="6554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FED6319-94CC-4D41-95EC-F14DC4D9F579}" type="slidenum">
              <a:rPr lang="en-US" sz="1000" i="1">
                <a:solidFill>
                  <a:schemeClr val="tx1"/>
                </a:solidFill>
                <a:latin typeface="Times New Roman" pitchFamily="18" charset="0"/>
              </a:rPr>
              <a:pPr algn="r" defTabSz="762000" eaLnBrk="0" hangingPunct="0"/>
              <a:t>25</a:t>
            </a:fld>
            <a:endParaRPr lang="en-US" sz="1000" i="1">
              <a:solidFill>
                <a:schemeClr val="tx1"/>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2884488" y="617538"/>
            <a:ext cx="3529012" cy="2443162"/>
          </a:xfrm>
          <a:ln/>
        </p:spPr>
      </p:sp>
      <p:sp>
        <p:nvSpPr>
          <p:cNvPr id="67587" name="Notes Placeholder 2"/>
          <p:cNvSpPr>
            <a:spLocks noGrp="1"/>
          </p:cNvSpPr>
          <p:nvPr>
            <p:ph type="body" idx="1"/>
          </p:nvPr>
        </p:nvSpPr>
        <p:spPr>
          <a:xfrm>
            <a:off x="1239838" y="3332163"/>
            <a:ext cx="6816725" cy="2951162"/>
          </a:xfrm>
          <a:noFill/>
        </p:spPr>
        <p:txBody>
          <a:bodyPr/>
          <a:lstStyle/>
          <a:p>
            <a:r>
              <a:rPr lang="en-US" smtClean="0">
                <a:latin typeface="Arial" charset="0"/>
              </a:rPr>
              <a:t>And then we are not even done: the next step is to do a method call from the controller towards ‘ the cloud’ . In that way the controller can initiate an method in any other system. And via a secure network. The controller is back in control.</a:t>
            </a:r>
          </a:p>
        </p:txBody>
      </p:sp>
      <p:sp>
        <p:nvSpPr>
          <p:cNvPr id="67588"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D7DC741-C935-49B8-B3A2-9E4E7EB97464}" type="slidenum">
              <a:rPr lang="en-US" sz="1000" i="1">
                <a:solidFill>
                  <a:schemeClr val="tx1"/>
                </a:solidFill>
                <a:latin typeface="Times New Roman" pitchFamily="18" charset="0"/>
              </a:rPr>
              <a:pPr algn="r" defTabSz="762000" eaLnBrk="0" hangingPunct="0"/>
              <a:t>26</a:t>
            </a:fld>
            <a:endParaRPr lang="en-US" sz="1000" i="1">
              <a:solidFill>
                <a:schemeClr val="tx1"/>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2884488" y="617538"/>
            <a:ext cx="3529012" cy="2443162"/>
          </a:xfrm>
          <a:ln/>
        </p:spPr>
      </p:sp>
      <p:sp>
        <p:nvSpPr>
          <p:cNvPr id="69635" name="Notes Placeholder 2"/>
          <p:cNvSpPr>
            <a:spLocks noGrp="1"/>
          </p:cNvSpPr>
          <p:nvPr>
            <p:ph type="body" idx="1"/>
          </p:nvPr>
        </p:nvSpPr>
        <p:spPr>
          <a:xfrm>
            <a:off x="1239838" y="3332163"/>
            <a:ext cx="6816725" cy="2951162"/>
          </a:xfrm>
          <a:noFill/>
        </p:spPr>
        <p:txBody>
          <a:bodyPr/>
          <a:lstStyle/>
          <a:p>
            <a:r>
              <a:rPr lang="en-US" smtClean="0">
                <a:latin typeface="Arial" charset="0"/>
              </a:rPr>
              <a:t>PLCopen does not only support OPC UA technology. PLCopen brings a suite of specifications to the market covering different areas while combining in to a total concept.</a:t>
            </a:r>
          </a:p>
          <a:p>
            <a:endParaRPr lang="en-US" smtClean="0">
              <a:latin typeface="Arial" charset="0"/>
            </a:endParaRPr>
          </a:p>
        </p:txBody>
      </p:sp>
      <p:sp>
        <p:nvSpPr>
          <p:cNvPr id="6963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C36DB69-78BC-4B9E-B6F8-83A2DA68123F}" type="slidenum">
              <a:rPr lang="en-US" sz="1000" i="1">
                <a:solidFill>
                  <a:schemeClr val="tx1"/>
                </a:solidFill>
                <a:latin typeface="Times New Roman" pitchFamily="18" charset="0"/>
              </a:rPr>
              <a:pPr algn="r" defTabSz="762000" eaLnBrk="0" hangingPunct="0"/>
              <a:t>27</a:t>
            </a:fld>
            <a:endParaRPr lang="en-US" sz="1000" i="1">
              <a:solidFill>
                <a:schemeClr val="tx1"/>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6FE09D51-4DCA-41E3-BF8A-69623C884595}" type="slidenum">
              <a:rPr lang="en-US" sz="1000" i="1">
                <a:solidFill>
                  <a:schemeClr val="tx1"/>
                </a:solidFill>
                <a:latin typeface="Times New Roman" pitchFamily="18" charset="0"/>
              </a:rPr>
              <a:pPr algn="r" defTabSz="762000" eaLnBrk="0" hangingPunct="0"/>
              <a:t>28</a:t>
            </a:fld>
            <a:endParaRPr lang="en-US" sz="1000" i="1">
              <a:solidFill>
                <a:schemeClr val="tx1"/>
              </a:solidFill>
              <a:latin typeface="Times New Roman" pitchFamily="18" charset="0"/>
            </a:endParaRPr>
          </a:p>
        </p:txBody>
      </p:sp>
      <p:sp>
        <p:nvSpPr>
          <p:cNvPr id="71683" name="Rectangle 2"/>
          <p:cNvSpPr>
            <a:spLocks noGrp="1" noRot="1" noChangeAspect="1" noChangeArrowheads="1" noTextEdit="1"/>
          </p:cNvSpPr>
          <p:nvPr>
            <p:ph type="sldImg"/>
          </p:nvPr>
        </p:nvSpPr>
        <p:spPr>
          <a:xfrm>
            <a:off x="2884488" y="619125"/>
            <a:ext cx="3529012" cy="2443163"/>
          </a:xfrm>
          <a:ln cap="flat"/>
        </p:spPr>
      </p:sp>
      <p:sp>
        <p:nvSpPr>
          <p:cNvPr id="71684" name="Rectangle 3"/>
          <p:cNvSpPr>
            <a:spLocks noGrp="1" noChangeArrowheads="1"/>
          </p:cNvSpPr>
          <p:nvPr>
            <p:ph type="body" idx="1"/>
          </p:nvPr>
        </p:nvSpPr>
        <p:spPr>
          <a:xfrm>
            <a:off x="1239838" y="3332163"/>
            <a:ext cx="6816725" cy="2949575"/>
          </a:xfrm>
          <a:noFill/>
        </p:spPr>
        <p:txBody>
          <a:bodyPr lIns="92977" tIns="46489" rIns="92977" bIns="46489"/>
          <a:lstStyle/>
          <a:p>
            <a:r>
              <a:rPr lang="en-US" altLang="en-US" smtClean="0">
                <a:latin typeface="Arial" charset="0"/>
              </a:rPr>
              <a:t>And PLCopen does that, because they are focused to creating efficiency in automation.</a:t>
            </a:r>
          </a:p>
          <a:p>
            <a:r>
              <a:rPr lang="en-US" altLang="en-US" smtClean="0">
                <a:latin typeface="Arial" charset="0"/>
              </a:rPr>
              <a:t>And that is very much needed because we are depending more and more on automation.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2884488" y="617538"/>
            <a:ext cx="3529012" cy="2443162"/>
          </a:xfrm>
          <a:ln/>
        </p:spPr>
      </p:sp>
      <p:sp>
        <p:nvSpPr>
          <p:cNvPr id="73731" name="Notes Placeholder 2"/>
          <p:cNvSpPr>
            <a:spLocks noGrp="1"/>
          </p:cNvSpPr>
          <p:nvPr>
            <p:ph type="body" idx="1"/>
          </p:nvPr>
        </p:nvSpPr>
        <p:spPr>
          <a:xfrm>
            <a:off x="1239838" y="3332163"/>
            <a:ext cx="6816725" cy="2951162"/>
          </a:xfrm>
          <a:noFill/>
        </p:spPr>
        <p:txBody>
          <a:bodyPr/>
          <a:lstStyle/>
          <a:p>
            <a:r>
              <a:rPr lang="en-US" smtClean="0">
                <a:latin typeface="Arial" charset="0"/>
              </a:rPr>
              <a:t>PLCopen is primarily depending on its members.</a:t>
            </a:r>
          </a:p>
          <a:p>
            <a:r>
              <a:rPr lang="en-US" smtClean="0">
                <a:latin typeface="Arial" charset="0"/>
              </a:rPr>
              <a:t>They pay an annual fee which provides the basis to operate.</a:t>
            </a:r>
          </a:p>
          <a:p>
            <a:r>
              <a:rPr lang="en-US" smtClean="0">
                <a:latin typeface="Arial" charset="0"/>
              </a:rPr>
              <a:t>And with a multitude of members the independency of the organization is guaranteed.</a:t>
            </a:r>
          </a:p>
          <a:p>
            <a:r>
              <a:rPr lang="en-US" smtClean="0">
                <a:latin typeface="Arial" charset="0"/>
              </a:rPr>
              <a:t>So think about supporting this organization and be seen as such in the market while influencing your future.</a:t>
            </a:r>
          </a:p>
        </p:txBody>
      </p:sp>
      <p:sp>
        <p:nvSpPr>
          <p:cNvPr id="7373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50DC9605-58B1-40E5-B861-F98CB23B0BA5}" type="slidenum">
              <a:rPr lang="en-US" sz="1000" i="1">
                <a:solidFill>
                  <a:schemeClr val="tx1"/>
                </a:solidFill>
                <a:latin typeface="Times New Roman" pitchFamily="18" charset="0"/>
              </a:rPr>
              <a:pPr algn="r" defTabSz="762000" eaLnBrk="0" hangingPunct="0"/>
              <a:t>29</a:t>
            </a:fld>
            <a:endParaRPr lang="en-US" sz="1000" i="1">
              <a:solidFill>
                <a:schemeClr val="tx1"/>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txBox="1">
            <a:spLocks noGrp="1" noChangeArrowheads="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9686F6BE-BB07-4E1D-951A-F03BAEB3D8A6}" type="slidenum">
              <a:rPr lang="en-US" altLang="en-US" sz="1000" i="1">
                <a:solidFill>
                  <a:schemeClr val="tx1"/>
                </a:solidFill>
                <a:latin typeface="Times New Roman" pitchFamily="18" charset="0"/>
              </a:rPr>
              <a:pPr algn="r" defTabSz="762000" eaLnBrk="0" hangingPunct="0"/>
              <a:t>30</a:t>
            </a:fld>
            <a:endParaRPr lang="en-US" altLang="en-US" sz="1000" i="1">
              <a:solidFill>
                <a:schemeClr val="tx1"/>
              </a:solidFill>
              <a:latin typeface="Times New Roman" pitchFamily="18" charset="0"/>
            </a:endParaRPr>
          </a:p>
        </p:txBody>
      </p:sp>
      <p:sp>
        <p:nvSpPr>
          <p:cNvPr id="75779" name="Rectangle 2"/>
          <p:cNvSpPr>
            <a:spLocks noGrp="1" noRot="1" noChangeAspect="1" noChangeArrowheads="1" noTextEdit="1"/>
          </p:cNvSpPr>
          <p:nvPr>
            <p:ph type="sldImg"/>
          </p:nvPr>
        </p:nvSpPr>
        <p:spPr>
          <a:xfrm>
            <a:off x="2881313" y="617538"/>
            <a:ext cx="3530600" cy="2444750"/>
          </a:xfrm>
          <a:ln cap="flat"/>
        </p:spPr>
      </p:sp>
      <p:sp>
        <p:nvSpPr>
          <p:cNvPr id="75780" name="Rectangle 3"/>
          <p:cNvSpPr>
            <a:spLocks noGrp="1" noChangeArrowheads="1"/>
          </p:cNvSpPr>
          <p:nvPr>
            <p:ph type="body" idx="1"/>
          </p:nvPr>
        </p:nvSpPr>
        <p:spPr>
          <a:xfrm>
            <a:off x="1239838" y="3332163"/>
            <a:ext cx="6815137" cy="2951162"/>
          </a:xfrm>
          <a:noFill/>
        </p:spPr>
        <p:txBody>
          <a:bodyPr lIns="91725" tIns="45863" rIns="91725" bIns="45863"/>
          <a:lstStyle/>
          <a:p>
            <a:r>
              <a:rPr lang="en-GB" altLang="en-US" smtClean="0">
                <a:latin typeface="Arial" charset="0"/>
              </a:rPr>
              <a:t>More information?? See above</a:t>
            </a:r>
          </a:p>
          <a:p>
            <a:r>
              <a:rPr lang="en-GB" altLang="en-US" smtClean="0">
                <a:latin typeface="Arial" charset="0"/>
              </a:rPr>
              <a:t>And check the other presentations on the different subjects.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2884488" y="617538"/>
            <a:ext cx="3529012" cy="2443162"/>
          </a:xfrm>
          <a:ln/>
        </p:spPr>
      </p:sp>
      <p:sp>
        <p:nvSpPr>
          <p:cNvPr id="35843" name="Notes Placeholder 2"/>
          <p:cNvSpPr>
            <a:spLocks noGrp="1"/>
          </p:cNvSpPr>
          <p:nvPr>
            <p:ph type="body" idx="1"/>
          </p:nvPr>
        </p:nvSpPr>
        <p:spPr>
          <a:xfrm>
            <a:off x="1239838" y="3332163"/>
            <a:ext cx="6816725" cy="2951162"/>
          </a:xfrm>
          <a:noFill/>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US" dirty="0" smtClean="0">
                <a:latin typeface="Arial" charset="0"/>
              </a:rPr>
              <a:t>PLCopen started in 1992 and so in now over 22 years old: a mature organization with many things going on</a:t>
            </a:r>
          </a:p>
          <a:p>
            <a:endParaRPr lang="en-US" dirty="0" smtClean="0">
              <a:latin typeface="Arial" charset="0"/>
            </a:endParaRPr>
          </a:p>
        </p:txBody>
      </p:sp>
      <p:sp>
        <p:nvSpPr>
          <p:cNvPr id="3584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D14CD7F0-20BE-41FE-87F8-15A06359D19C}" type="slidenum">
              <a:rPr lang="en-US" sz="1000" i="1">
                <a:solidFill>
                  <a:schemeClr val="tx1"/>
                </a:solidFill>
                <a:latin typeface="Times New Roman" pitchFamily="18" charset="0"/>
              </a:rPr>
              <a:pPr algn="r" defTabSz="762000" eaLnBrk="0" hangingPunct="0"/>
              <a:t>3</a:t>
            </a:fld>
            <a:endParaRPr lang="en-US" sz="1000" i="1">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5"/>
          <p:cNvSpPr>
            <a:spLocks noGrp="1" noChangeArrowheads="1"/>
          </p:cNvSpPr>
          <p:nvPr>
            <p:ph type="sldNum" sz="quarter" idx="5"/>
          </p:nvPr>
        </p:nvSpPr>
        <p:spPr>
          <a:noFill/>
          <a:ln>
            <a:miter lim="800000"/>
            <a:headEnd/>
            <a:tailEnd/>
          </a:ln>
        </p:spPr>
        <p:txBody>
          <a:bodyPr/>
          <a:lstStyle/>
          <a:p>
            <a:fld id="{06DC4AFA-A1CF-4C3E-BEB4-CEE6DD931528}" type="slidenum">
              <a:rPr lang="en-US" altLang="en-US" smtClean="0"/>
              <a:pPr/>
              <a:t>4</a:t>
            </a:fld>
            <a:endParaRPr lang="en-US" altLang="en-US" smtClean="0"/>
          </a:p>
        </p:txBody>
      </p:sp>
      <p:sp>
        <p:nvSpPr>
          <p:cNvPr id="102402" name="Rectangle 2"/>
          <p:cNvSpPr>
            <a:spLocks noGrp="1" noRot="1" noChangeAspect="1" noChangeArrowheads="1" noTextEdit="1"/>
          </p:cNvSpPr>
          <p:nvPr>
            <p:ph type="sldImg"/>
          </p:nvPr>
        </p:nvSpPr>
        <p:spPr>
          <a:xfrm>
            <a:off x="2886075" y="620713"/>
            <a:ext cx="3527425" cy="2441575"/>
          </a:xfrm>
          <a:ln cap="flat"/>
        </p:spPr>
      </p:sp>
      <p:sp>
        <p:nvSpPr>
          <p:cNvPr id="102403" name="Rectangle 3"/>
          <p:cNvSpPr>
            <a:spLocks noGrp="1" noChangeArrowheads="1"/>
          </p:cNvSpPr>
          <p:nvPr>
            <p:ph type="body" idx="1"/>
          </p:nvPr>
        </p:nvSpPr>
        <p:spPr>
          <a:xfrm>
            <a:off x="1239520" y="3331562"/>
            <a:ext cx="6817360" cy="2952407"/>
          </a:xfrm>
          <a:noFill/>
        </p:spPr>
        <p:txBody>
          <a:bodyPr lIns="90464" tIns="45232" rIns="90464" bIns="45232"/>
          <a:lstStyle/>
          <a:p>
            <a:r>
              <a:rPr lang="en-US" altLang="en-US" dirty="0" smtClean="0">
                <a:latin typeface="Arial" charset="0"/>
              </a:rPr>
              <a:t>PLCopen is a world wide </a:t>
            </a:r>
            <a:r>
              <a:rPr lang="en-US" altLang="en-US" smtClean="0">
                <a:latin typeface="Arial" charset="0"/>
              </a:rPr>
              <a:t>non-profit organization, </a:t>
            </a:r>
            <a:r>
              <a:rPr lang="en-US" altLang="en-US" dirty="0" smtClean="0">
                <a:latin typeface="Arial" charset="0"/>
              </a:rPr>
              <a:t>which is headquartered in The Netherlands, and has supporting offices in North America, Japan, and China. Currently we are setting office in Korea. These last organizations have or will have a local website in their local language, making it easier to access the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2882900" y="619125"/>
            <a:ext cx="3530600" cy="2443163"/>
          </a:xfrm>
          <a:ln/>
        </p:spPr>
      </p:sp>
      <p:sp>
        <p:nvSpPr>
          <p:cNvPr id="25603" name="Notes Placeholder 2"/>
          <p:cNvSpPr>
            <a:spLocks noGrp="1"/>
          </p:cNvSpPr>
          <p:nvPr>
            <p:ph type="body" idx="1"/>
          </p:nvPr>
        </p:nvSpPr>
        <p:spPr>
          <a:xfrm>
            <a:off x="1239838" y="3332163"/>
            <a:ext cx="6816725" cy="2951162"/>
          </a:xfrm>
          <a:noFill/>
        </p:spPr>
        <p:txBody>
          <a:bodyPr/>
          <a:lstStyle/>
          <a:p>
            <a:pPr defTabSz="904875"/>
            <a:r>
              <a:rPr lang="en-US" smtClean="0">
                <a:latin typeface="Arial" charset="0"/>
              </a:rPr>
              <a:t>The problem is: what is represented in this physical memory location?</a:t>
            </a:r>
          </a:p>
          <a:p>
            <a:pPr defTabSz="904875"/>
            <a:r>
              <a:rPr lang="en-US" smtClean="0">
                <a:latin typeface="Arial" charset="0"/>
              </a:rPr>
              <a:t>16 bits of digital </a:t>
            </a:r>
            <a:r>
              <a:rPr lang="nl-NL" smtClean="0">
                <a:latin typeface="Arial" charset="0"/>
              </a:rPr>
              <a:t>input</a:t>
            </a:r>
            <a:r>
              <a:rPr lang="en-US" smtClean="0">
                <a:latin typeface="Arial" charset="0"/>
              </a:rPr>
              <a:t>? Or output? Or 2 characters, or an integer.</a:t>
            </a:r>
          </a:p>
          <a:p>
            <a:pPr defTabSz="904875"/>
            <a:endParaRPr lang="nl-NL" smtClean="0">
              <a:latin typeface="Arial" charset="0"/>
            </a:endParaRPr>
          </a:p>
        </p:txBody>
      </p:sp>
      <p:sp>
        <p:nvSpPr>
          <p:cNvPr id="25604"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B4D37344-A4F9-47ED-9D04-A08B3AA7AB2C}" type="slidenum">
              <a:rPr lang="en-US" sz="1000" i="1">
                <a:solidFill>
                  <a:schemeClr val="tx1"/>
                </a:solidFill>
                <a:latin typeface="Times New Roman" pitchFamily="18" charset="0"/>
              </a:rPr>
              <a:pPr algn="r" defTabSz="762000" eaLnBrk="0" hangingPunct="0"/>
              <a:t>5</a:t>
            </a:fld>
            <a:endParaRPr lang="en-US" sz="1000" i="1">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882900" y="619125"/>
            <a:ext cx="3530600" cy="2443163"/>
          </a:xfrm>
          <a:ln/>
        </p:spPr>
      </p:sp>
      <p:sp>
        <p:nvSpPr>
          <p:cNvPr id="27651" name="Notes Placeholder 2"/>
          <p:cNvSpPr>
            <a:spLocks noGrp="1"/>
          </p:cNvSpPr>
          <p:nvPr>
            <p:ph type="body" idx="1"/>
          </p:nvPr>
        </p:nvSpPr>
        <p:spPr>
          <a:xfrm>
            <a:off x="1239838" y="3332163"/>
            <a:ext cx="6816725" cy="2951162"/>
          </a:xfrm>
          <a:noFill/>
        </p:spPr>
        <p:txBody>
          <a:bodyPr/>
          <a:lstStyle/>
          <a:p>
            <a:r>
              <a:rPr lang="nl-NL" smtClean="0">
                <a:latin typeface="Arial" charset="0"/>
              </a:rPr>
              <a:t>Ann the issue is of course – how do I get access to it.</a:t>
            </a:r>
          </a:p>
          <a:p>
            <a:r>
              <a:rPr lang="nl-NL" smtClean="0">
                <a:latin typeface="Arial" charset="0"/>
              </a:rPr>
              <a:t>Otherwise stated: how can I find it.</a:t>
            </a:r>
          </a:p>
        </p:txBody>
      </p:sp>
      <p:sp>
        <p:nvSpPr>
          <p:cNvPr id="27652"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AA3F3887-A54A-413E-BB68-4B2B5281EA6C}" type="slidenum">
              <a:rPr lang="en-US" sz="1000" i="1">
                <a:solidFill>
                  <a:schemeClr val="tx1"/>
                </a:solidFill>
                <a:latin typeface="Times New Roman" pitchFamily="18" charset="0"/>
              </a:rPr>
              <a:pPr algn="r" defTabSz="762000" eaLnBrk="0" hangingPunct="0"/>
              <a:t>6</a:t>
            </a:fld>
            <a:endParaRPr lang="en-US" sz="1000" i="1">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2882900" y="619125"/>
            <a:ext cx="3530600" cy="2443163"/>
          </a:xfrm>
          <a:ln/>
        </p:spPr>
      </p:sp>
      <p:sp>
        <p:nvSpPr>
          <p:cNvPr id="29699" name="Notes Placeholder 2"/>
          <p:cNvSpPr>
            <a:spLocks noGrp="1"/>
          </p:cNvSpPr>
          <p:nvPr>
            <p:ph type="body" idx="1"/>
          </p:nvPr>
        </p:nvSpPr>
        <p:spPr>
          <a:xfrm>
            <a:off x="1239838" y="3332163"/>
            <a:ext cx="6816725" cy="2951162"/>
          </a:xfrm>
          <a:noFill/>
        </p:spPr>
        <p:txBody>
          <a:bodyPr/>
          <a:lstStyle/>
          <a:p>
            <a:r>
              <a:rPr lang="nl-NL" smtClean="0">
                <a:latin typeface="Arial" charset="0"/>
              </a:rPr>
              <a:t>If we want a simple representation of a parametr is a controller, that can be quite complex today.</a:t>
            </a:r>
          </a:p>
          <a:p>
            <a:r>
              <a:rPr lang="nl-NL" smtClean="0">
                <a:latin typeface="Arial" charset="0"/>
              </a:rPr>
              <a:t>So we got to change that.</a:t>
            </a:r>
          </a:p>
        </p:txBody>
      </p:sp>
      <p:sp>
        <p:nvSpPr>
          <p:cNvPr id="29700"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70F5B457-5CF0-474A-A592-579EFCCB40BF}" type="slidenum">
              <a:rPr lang="en-US" sz="1000" i="1">
                <a:solidFill>
                  <a:schemeClr val="tx1"/>
                </a:solidFill>
                <a:latin typeface="Times New Roman" pitchFamily="18" charset="0"/>
              </a:rPr>
              <a:pPr algn="r" defTabSz="762000" eaLnBrk="0" hangingPunct="0"/>
              <a:t>7</a:t>
            </a:fld>
            <a:endParaRPr lang="en-US" sz="1000" i="1">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2884488" y="617538"/>
            <a:ext cx="3529012" cy="2443162"/>
          </a:xfrm>
          <a:ln/>
        </p:spPr>
      </p:sp>
      <p:sp>
        <p:nvSpPr>
          <p:cNvPr id="31747" name="Notes Placeholder 2"/>
          <p:cNvSpPr>
            <a:spLocks noGrp="1"/>
          </p:cNvSpPr>
          <p:nvPr>
            <p:ph type="body" idx="1"/>
          </p:nvPr>
        </p:nvSpPr>
        <p:spPr>
          <a:xfrm>
            <a:off x="1239838" y="3332163"/>
            <a:ext cx="6816725" cy="2951162"/>
          </a:xfrm>
          <a:noFill/>
        </p:spPr>
        <p:txBody>
          <a:bodyPr/>
          <a:lstStyle/>
          <a:p>
            <a:r>
              <a:rPr lang="en-US" smtClean="0">
                <a:latin typeface="Arial" charset="0"/>
              </a:rPr>
              <a:t>See slide</a:t>
            </a:r>
          </a:p>
        </p:txBody>
      </p:sp>
      <p:sp>
        <p:nvSpPr>
          <p:cNvPr id="31748"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E6F25B9B-8096-4614-844E-912801CE75C5}" type="slidenum">
              <a:rPr lang="en-US" sz="1000" i="1">
                <a:solidFill>
                  <a:schemeClr val="tx1"/>
                </a:solidFill>
                <a:latin typeface="Times New Roman" pitchFamily="18" charset="0"/>
              </a:rPr>
              <a:pPr algn="r" defTabSz="762000" eaLnBrk="0" hangingPunct="0"/>
              <a:t>8</a:t>
            </a:fld>
            <a:endParaRPr lang="en-US" sz="1000" i="1">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2882900" y="619125"/>
            <a:ext cx="3530600" cy="2443163"/>
          </a:xfrm>
          <a:ln/>
        </p:spPr>
      </p:sp>
      <p:sp>
        <p:nvSpPr>
          <p:cNvPr id="33795" name="Notes Placeholder 2"/>
          <p:cNvSpPr>
            <a:spLocks noGrp="1"/>
          </p:cNvSpPr>
          <p:nvPr>
            <p:ph type="body" idx="1"/>
          </p:nvPr>
        </p:nvSpPr>
        <p:spPr>
          <a:xfrm>
            <a:off x="1239838" y="3332163"/>
            <a:ext cx="6816725" cy="2951162"/>
          </a:xfrm>
          <a:noFill/>
        </p:spPr>
        <p:txBody>
          <a:bodyPr/>
          <a:lstStyle/>
          <a:p>
            <a:r>
              <a:rPr lang="nl-NL" smtClean="0">
                <a:latin typeface="Arial" charset="0"/>
              </a:rPr>
              <a:t>The cooperation between OPC Foundation and PLCopen using the technologies OPC UA (Unified Architecture) and IEC 61131-3</a:t>
            </a:r>
          </a:p>
        </p:txBody>
      </p:sp>
      <p:sp>
        <p:nvSpPr>
          <p:cNvPr id="33796" name="Slide Number Placeholder 3"/>
          <p:cNvSpPr txBox="1">
            <a:spLocks noGrp="1"/>
          </p:cNvSpPr>
          <p:nvPr/>
        </p:nvSpPr>
        <p:spPr bwMode="auto">
          <a:xfrm>
            <a:off x="5267325" y="6673850"/>
            <a:ext cx="4029075" cy="328613"/>
          </a:xfrm>
          <a:prstGeom prst="rect">
            <a:avLst/>
          </a:prstGeom>
          <a:noFill/>
          <a:ln w="9525">
            <a:noFill/>
            <a:miter lim="800000"/>
            <a:headEnd/>
            <a:tailEnd/>
          </a:ln>
        </p:spPr>
        <p:txBody>
          <a:bodyPr lIns="19050" tIns="0" rIns="19050" bIns="0" anchor="b"/>
          <a:lstStyle/>
          <a:p>
            <a:pPr algn="r" defTabSz="762000" eaLnBrk="0" hangingPunct="0"/>
            <a:fld id="{359D58F3-7A3D-40D0-B5D8-4141E73284E5}" type="slidenum">
              <a:rPr lang="en-US" sz="1000" i="1">
                <a:solidFill>
                  <a:schemeClr val="tx1"/>
                </a:solidFill>
                <a:latin typeface="Times New Roman" pitchFamily="18" charset="0"/>
              </a:rPr>
              <a:pPr algn="r" defTabSz="762000" eaLnBrk="0" hangingPunct="0"/>
              <a:t>9</a:t>
            </a:fld>
            <a:endParaRPr lang="en-US" sz="1000" i="1">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4" y="1066800"/>
            <a:ext cx="93726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04804"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67303"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304800" y="1066800"/>
            <a:ext cx="9372600" cy="762000"/>
          </a:xfrm>
        </p:spPr>
        <p:txBody>
          <a:bodyPr/>
          <a:lstStyle/>
          <a:p>
            <a:r>
              <a:rPr lang="en-US" smtClean="0"/>
              <a:t>Click to edit Master title style</a:t>
            </a:r>
            <a:endParaRPr lang="en-US"/>
          </a:p>
        </p:txBody>
      </p:sp>
      <p:sp>
        <p:nvSpPr>
          <p:cNvPr id="3" name="Tijdelijke aanduiding voor tabel 2"/>
          <p:cNvSpPr>
            <a:spLocks noGrp="1"/>
          </p:cNvSpPr>
          <p:nvPr>
            <p:ph type="tbl" idx="1"/>
          </p:nvPr>
        </p:nvSpPr>
        <p:spPr>
          <a:xfrm>
            <a:off x="304800" y="1905000"/>
            <a:ext cx="9372600" cy="4419600"/>
          </a:xfrm>
        </p:spPr>
        <p:txBody>
          <a:bodyPr/>
          <a:lstStyle/>
          <a:p>
            <a:pPr lvl="0"/>
            <a:r>
              <a:rPr lang="en-US" noProof="0" smtClean="0"/>
              <a:t>Click icon to add table</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8"/>
            <a:ext cx="84201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304804" y="1905000"/>
            <a:ext cx="4610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67303" y="1905000"/>
            <a:ext cx="4610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1066800"/>
            <a:ext cx="2343150" cy="52578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304800" y="1066800"/>
            <a:ext cx="68770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4" y="1066800"/>
            <a:ext cx="93726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304804" y="1905000"/>
            <a:ext cx="4610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lipArt Placeholder 3"/>
          <p:cNvSpPr>
            <a:spLocks noGrp="1"/>
          </p:cNvSpPr>
          <p:nvPr>
            <p:ph type="clipArt" sz="half" idx="2"/>
          </p:nvPr>
        </p:nvSpPr>
        <p:spPr>
          <a:xfrm>
            <a:off x="5067303" y="1905000"/>
            <a:ext cx="4610100" cy="4419600"/>
          </a:xfrm>
        </p:spPr>
        <p:txBody>
          <a:bodyPr/>
          <a:lstStyle/>
          <a:p>
            <a:pPr lvl="0"/>
            <a:r>
              <a:rPr lang="en-US" noProof="0" smtClean="0"/>
              <a:t>Click icon to add clip art</a:t>
            </a:r>
            <a:endParaRPr lang="nl-NL"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304800" y="1066800"/>
            <a:ext cx="93726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027" name="Rectangle 6"/>
          <p:cNvSpPr>
            <a:spLocks noGrp="1" noChangeArrowheads="1"/>
          </p:cNvSpPr>
          <p:nvPr>
            <p:ph type="body" idx="1"/>
          </p:nvPr>
        </p:nvSpPr>
        <p:spPr bwMode="auto">
          <a:xfrm>
            <a:off x="304800" y="1905000"/>
            <a:ext cx="9372600" cy="4419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Line 8"/>
          <p:cNvSpPr>
            <a:spLocks noChangeShapeType="1"/>
          </p:cNvSpPr>
          <p:nvPr/>
        </p:nvSpPr>
        <p:spPr bwMode="auto">
          <a:xfrm>
            <a:off x="293688" y="914400"/>
            <a:ext cx="9371012" cy="0"/>
          </a:xfrm>
          <a:prstGeom prst="line">
            <a:avLst/>
          </a:prstGeom>
          <a:noFill/>
          <a:ln w="50800">
            <a:solidFill>
              <a:srgbClr val="0066CC"/>
            </a:solidFill>
            <a:round/>
            <a:headEnd type="none" w="sm" len="sm"/>
            <a:tailEnd type="none" w="sm" len="sm"/>
          </a:ln>
          <a:effectLst/>
          <a:extLst/>
        </p:spPr>
        <p:txBody>
          <a:bodyPr/>
          <a:lstStyle/>
          <a:p>
            <a:pPr algn="ctr" eaLnBrk="0" hangingPunct="0">
              <a:lnSpc>
                <a:spcPct val="210000"/>
              </a:lnSpc>
              <a:spcBef>
                <a:spcPct val="30000"/>
              </a:spcBef>
              <a:buClr>
                <a:srgbClr val="790015"/>
              </a:buClr>
              <a:buSzPct val="100000"/>
              <a:buFont typeface="Wingdings" pitchFamily="2" charset="2"/>
              <a:buNone/>
              <a:defRPr/>
            </a:pPr>
            <a:endParaRPr lang="nl-NL">
              <a:latin typeface="Arial" pitchFamily="34" charset="0"/>
            </a:endParaRPr>
          </a:p>
        </p:txBody>
      </p:sp>
      <p:sp>
        <p:nvSpPr>
          <p:cNvPr id="1030" name="Line 9"/>
          <p:cNvSpPr>
            <a:spLocks noChangeShapeType="1"/>
          </p:cNvSpPr>
          <p:nvPr/>
        </p:nvSpPr>
        <p:spPr bwMode="auto">
          <a:xfrm>
            <a:off x="273050" y="6400800"/>
            <a:ext cx="9371013" cy="0"/>
          </a:xfrm>
          <a:prstGeom prst="line">
            <a:avLst/>
          </a:prstGeom>
          <a:noFill/>
          <a:ln w="50800">
            <a:solidFill>
              <a:srgbClr val="0066CC"/>
            </a:solidFill>
            <a:round/>
            <a:headEnd type="none" w="sm" len="sm"/>
            <a:tailEnd type="none" w="sm" len="sm"/>
          </a:ln>
          <a:effectLst/>
          <a:extLst/>
        </p:spPr>
        <p:txBody>
          <a:bodyPr/>
          <a:lstStyle/>
          <a:p>
            <a:pPr algn="ctr" eaLnBrk="0" hangingPunct="0">
              <a:lnSpc>
                <a:spcPct val="210000"/>
              </a:lnSpc>
              <a:spcBef>
                <a:spcPct val="30000"/>
              </a:spcBef>
              <a:buClr>
                <a:srgbClr val="790015"/>
              </a:buClr>
              <a:buSzPct val="100000"/>
              <a:buFont typeface="Wingdings" pitchFamily="2" charset="2"/>
              <a:buNone/>
              <a:defRPr/>
            </a:pPr>
            <a:endParaRPr lang="nl-NL" dirty="0">
              <a:latin typeface="Arial" pitchFamily="34" charset="0"/>
            </a:endParaRPr>
          </a:p>
        </p:txBody>
      </p:sp>
      <p:sp>
        <p:nvSpPr>
          <p:cNvPr id="1031" name="Rectangle 10"/>
          <p:cNvSpPr>
            <a:spLocks noChangeArrowheads="1"/>
          </p:cNvSpPr>
          <p:nvPr/>
        </p:nvSpPr>
        <p:spPr bwMode="auto">
          <a:xfrm>
            <a:off x="288925" y="6523038"/>
            <a:ext cx="2317750" cy="274637"/>
          </a:xfrm>
          <a:prstGeom prst="rect">
            <a:avLst/>
          </a:prstGeom>
          <a:noFill/>
          <a:ln>
            <a:noFill/>
          </a:ln>
          <a:effectLst/>
          <a:extLst/>
        </p:spPr>
        <p:txBody>
          <a:bodyPr wrap="none" lIns="92075" tIns="46038" rIns="92075" bIns="46038">
            <a:spAutoFit/>
          </a:bodyPr>
          <a:lstStyle/>
          <a:p>
            <a:pPr eaLnBrk="0" hangingPunct="0">
              <a:defRPr/>
            </a:pPr>
            <a:r>
              <a:rPr lang="en-US" sz="1200" b="1" dirty="0">
                <a:solidFill>
                  <a:srgbClr val="0066CC"/>
                </a:solidFill>
                <a:latin typeface="Arial" pitchFamily="34" charset="0"/>
              </a:rPr>
              <a:t>Page  </a:t>
            </a:r>
            <a:fld id="{1AD1E849-17C5-4BF7-A7B9-65ECA0FAD555}" type="slidenum">
              <a:rPr lang="en-US" sz="1200" b="1">
                <a:solidFill>
                  <a:srgbClr val="0066CC"/>
                </a:solidFill>
                <a:latin typeface="Arial" pitchFamily="34" charset="0"/>
              </a:rPr>
              <a:pPr eaLnBrk="0" hangingPunct="0">
                <a:defRPr/>
              </a:pPr>
              <a:t>‹#›</a:t>
            </a:fld>
            <a:r>
              <a:rPr lang="en-US" sz="1200" b="1" dirty="0">
                <a:solidFill>
                  <a:srgbClr val="0066CC"/>
                </a:solidFill>
                <a:latin typeface="Arial" pitchFamily="34" charset="0"/>
              </a:rPr>
              <a:t>  printed at </a:t>
            </a:r>
            <a:fld id="{903CE371-F1CC-4141-9176-0A025799425F}" type="datetime1">
              <a:rPr lang="en-US" sz="1200" b="1">
                <a:solidFill>
                  <a:srgbClr val="0066CC"/>
                </a:solidFill>
                <a:latin typeface="Arial" pitchFamily="34" charset="0"/>
              </a:rPr>
              <a:pPr eaLnBrk="0" hangingPunct="0">
                <a:defRPr/>
              </a:pPr>
              <a:t>2/18/2015</a:t>
            </a:fld>
            <a:endParaRPr lang="en-US" sz="1200" b="1" dirty="0">
              <a:solidFill>
                <a:srgbClr val="0066CC"/>
              </a:solidFill>
              <a:latin typeface="Arial" pitchFamily="34" charset="0"/>
            </a:endParaRPr>
          </a:p>
        </p:txBody>
      </p:sp>
      <p:sp>
        <p:nvSpPr>
          <p:cNvPr id="1032" name="Rectangle 11"/>
          <p:cNvSpPr>
            <a:spLocks noChangeArrowheads="1"/>
          </p:cNvSpPr>
          <p:nvPr/>
        </p:nvSpPr>
        <p:spPr bwMode="auto">
          <a:xfrm>
            <a:off x="8059738" y="6535738"/>
            <a:ext cx="1552575" cy="258762"/>
          </a:xfrm>
          <a:prstGeom prst="rect">
            <a:avLst/>
          </a:prstGeom>
          <a:noFill/>
          <a:ln>
            <a:noFill/>
          </a:ln>
          <a:effectLst/>
          <a:extLst/>
        </p:spPr>
        <p:txBody>
          <a:bodyPr wrap="none" lIns="92075" tIns="46038" rIns="92075" bIns="46038">
            <a:spAutoFit/>
          </a:bodyPr>
          <a:lstStyle/>
          <a:p>
            <a:pPr eaLnBrk="0" hangingPunct="0">
              <a:lnSpc>
                <a:spcPct val="90000"/>
              </a:lnSpc>
              <a:spcBef>
                <a:spcPct val="30000"/>
              </a:spcBef>
              <a:defRPr/>
            </a:pPr>
            <a:r>
              <a:rPr lang="en-US" sz="1200" b="1" dirty="0">
                <a:solidFill>
                  <a:srgbClr val="0066CC"/>
                </a:solidFill>
                <a:latin typeface="Arial" pitchFamily="34" charset="0"/>
              </a:rPr>
              <a:t>www.PLCopen.org</a:t>
            </a:r>
          </a:p>
        </p:txBody>
      </p:sp>
      <p:sp>
        <p:nvSpPr>
          <p:cNvPr id="11" name="Rectangle 7"/>
          <p:cNvSpPr>
            <a:spLocks noChangeArrowheads="1"/>
          </p:cNvSpPr>
          <p:nvPr userDrawn="1"/>
        </p:nvSpPr>
        <p:spPr bwMode="auto">
          <a:xfrm>
            <a:off x="6969125" y="231775"/>
            <a:ext cx="2755900" cy="603250"/>
          </a:xfrm>
          <a:prstGeom prst="rect">
            <a:avLst/>
          </a:prstGeom>
          <a:noFill/>
          <a:ln>
            <a:noFill/>
          </a:ln>
          <a:effectLst/>
          <a:extLst/>
        </p:spPr>
        <p:txBody>
          <a:bodyPr lIns="92075" tIns="46038" rIns="92075" bIns="46038">
            <a:spAutoFit/>
          </a:bodyPr>
          <a:lstStyle/>
          <a:p>
            <a:pPr algn="r" eaLnBrk="0" hangingPunct="0">
              <a:lnSpc>
                <a:spcPct val="80000"/>
              </a:lnSpc>
              <a:defRPr/>
            </a:pPr>
            <a:r>
              <a:rPr lang="en-US" altLang="en-US" sz="2800" b="1" dirty="0">
                <a:solidFill>
                  <a:srgbClr val="0066CC"/>
                </a:solidFill>
                <a:latin typeface="Arial" pitchFamily="34" charset="0"/>
              </a:rPr>
              <a:t>PLCopen</a:t>
            </a:r>
            <a:r>
              <a:rPr lang="en-US" altLang="en-US" sz="1100" b="1" baseline="100000" dirty="0">
                <a:solidFill>
                  <a:srgbClr val="000000"/>
                </a:solidFill>
                <a:latin typeface="Arial" pitchFamily="34" charset="0"/>
                <a:cs typeface="Arial" charset="0"/>
              </a:rPr>
              <a:t>®</a:t>
            </a:r>
          </a:p>
          <a:p>
            <a:pPr algn="ctr" eaLnBrk="0" hangingPunct="0">
              <a:lnSpc>
                <a:spcPct val="80000"/>
              </a:lnSpc>
              <a:defRPr/>
            </a:pPr>
            <a:r>
              <a:rPr lang="en-US" altLang="en-US" sz="1400" b="1" i="1" dirty="0">
                <a:solidFill>
                  <a:srgbClr val="000000"/>
                </a:solidFill>
                <a:latin typeface="Arial" pitchFamily="34" charset="0"/>
              </a:rPr>
              <a:t> for efficiency in automation</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lnSpc>
          <a:spcPct val="90000"/>
        </a:lnSpc>
        <a:spcBef>
          <a:spcPct val="0"/>
        </a:spcBef>
        <a:spcAft>
          <a:spcPct val="0"/>
        </a:spcAft>
        <a:defRPr sz="3600" b="1">
          <a:solidFill>
            <a:srgbClr val="790015"/>
          </a:solidFill>
          <a:latin typeface="+mj-lt"/>
          <a:ea typeface="+mj-ea"/>
          <a:cs typeface="+mj-cs"/>
        </a:defRPr>
      </a:lvl1pPr>
      <a:lvl2pPr algn="ctr" rtl="0" eaLnBrk="0" fontAlgn="base" hangingPunct="0">
        <a:lnSpc>
          <a:spcPct val="90000"/>
        </a:lnSpc>
        <a:spcBef>
          <a:spcPct val="0"/>
        </a:spcBef>
        <a:spcAft>
          <a:spcPct val="0"/>
        </a:spcAft>
        <a:defRPr sz="3600" b="1">
          <a:solidFill>
            <a:srgbClr val="790015"/>
          </a:solidFill>
          <a:latin typeface="Arial" pitchFamily="34" charset="0"/>
        </a:defRPr>
      </a:lvl2pPr>
      <a:lvl3pPr algn="ctr" rtl="0" eaLnBrk="0" fontAlgn="base" hangingPunct="0">
        <a:lnSpc>
          <a:spcPct val="90000"/>
        </a:lnSpc>
        <a:spcBef>
          <a:spcPct val="0"/>
        </a:spcBef>
        <a:spcAft>
          <a:spcPct val="0"/>
        </a:spcAft>
        <a:defRPr sz="3600" b="1">
          <a:solidFill>
            <a:srgbClr val="790015"/>
          </a:solidFill>
          <a:latin typeface="Arial" pitchFamily="34" charset="0"/>
        </a:defRPr>
      </a:lvl3pPr>
      <a:lvl4pPr algn="ctr" rtl="0" eaLnBrk="0" fontAlgn="base" hangingPunct="0">
        <a:lnSpc>
          <a:spcPct val="90000"/>
        </a:lnSpc>
        <a:spcBef>
          <a:spcPct val="0"/>
        </a:spcBef>
        <a:spcAft>
          <a:spcPct val="0"/>
        </a:spcAft>
        <a:defRPr sz="3600" b="1">
          <a:solidFill>
            <a:srgbClr val="790015"/>
          </a:solidFill>
          <a:latin typeface="Arial" pitchFamily="34" charset="0"/>
        </a:defRPr>
      </a:lvl4pPr>
      <a:lvl5pPr algn="ctr" rtl="0" eaLnBrk="0" fontAlgn="base" hangingPunct="0">
        <a:lnSpc>
          <a:spcPct val="90000"/>
        </a:lnSpc>
        <a:spcBef>
          <a:spcPct val="0"/>
        </a:spcBef>
        <a:spcAft>
          <a:spcPct val="0"/>
        </a:spcAft>
        <a:defRPr sz="3600" b="1">
          <a:solidFill>
            <a:srgbClr val="790015"/>
          </a:solidFill>
          <a:latin typeface="Arial" pitchFamily="34" charset="0"/>
        </a:defRPr>
      </a:lvl5pPr>
      <a:lvl6pPr marL="457200" algn="ctr" rtl="0" eaLnBrk="1" fontAlgn="base" hangingPunct="1">
        <a:lnSpc>
          <a:spcPct val="90000"/>
        </a:lnSpc>
        <a:spcBef>
          <a:spcPct val="0"/>
        </a:spcBef>
        <a:spcAft>
          <a:spcPct val="0"/>
        </a:spcAft>
        <a:defRPr sz="3600" b="1">
          <a:solidFill>
            <a:srgbClr val="790015"/>
          </a:solidFill>
          <a:latin typeface="Arial" pitchFamily="34" charset="0"/>
        </a:defRPr>
      </a:lvl6pPr>
      <a:lvl7pPr marL="914400" algn="ctr" rtl="0" eaLnBrk="1" fontAlgn="base" hangingPunct="1">
        <a:lnSpc>
          <a:spcPct val="90000"/>
        </a:lnSpc>
        <a:spcBef>
          <a:spcPct val="0"/>
        </a:spcBef>
        <a:spcAft>
          <a:spcPct val="0"/>
        </a:spcAft>
        <a:defRPr sz="3600" b="1">
          <a:solidFill>
            <a:srgbClr val="790015"/>
          </a:solidFill>
          <a:latin typeface="Arial" pitchFamily="34" charset="0"/>
        </a:defRPr>
      </a:lvl7pPr>
      <a:lvl8pPr marL="1371600" algn="ctr" rtl="0" eaLnBrk="1" fontAlgn="base" hangingPunct="1">
        <a:lnSpc>
          <a:spcPct val="90000"/>
        </a:lnSpc>
        <a:spcBef>
          <a:spcPct val="0"/>
        </a:spcBef>
        <a:spcAft>
          <a:spcPct val="0"/>
        </a:spcAft>
        <a:defRPr sz="3600" b="1">
          <a:solidFill>
            <a:srgbClr val="790015"/>
          </a:solidFill>
          <a:latin typeface="Arial" pitchFamily="34" charset="0"/>
        </a:defRPr>
      </a:lvl8pPr>
      <a:lvl9pPr marL="1828800" algn="ctr" rtl="0" eaLnBrk="1" fontAlgn="base" hangingPunct="1">
        <a:lnSpc>
          <a:spcPct val="90000"/>
        </a:lnSpc>
        <a:spcBef>
          <a:spcPct val="0"/>
        </a:spcBef>
        <a:spcAft>
          <a:spcPct val="0"/>
        </a:spcAft>
        <a:defRPr sz="3600" b="1">
          <a:solidFill>
            <a:srgbClr val="790015"/>
          </a:solidFill>
          <a:latin typeface="Arial" pitchFamily="34" charset="0"/>
        </a:defRPr>
      </a:lvl9pPr>
    </p:titleStyle>
    <p:bodyStyle>
      <a:lvl1pPr marL="285750" indent="-285750" algn="l" rtl="0" eaLnBrk="0" fontAlgn="base" hangingPunct="0">
        <a:lnSpc>
          <a:spcPct val="90000"/>
        </a:lnSpc>
        <a:spcBef>
          <a:spcPct val="30000"/>
        </a:spcBef>
        <a:spcAft>
          <a:spcPct val="0"/>
        </a:spcAft>
        <a:buClr>
          <a:srgbClr val="790015"/>
        </a:buClr>
        <a:buSzPct val="100000"/>
        <a:buFont typeface="Wingdings" pitchFamily="2" charset="2"/>
        <a:buChar char="§"/>
        <a:defRPr sz="2400" b="1">
          <a:solidFill>
            <a:schemeClr val="tx2"/>
          </a:solidFill>
          <a:latin typeface="+mn-lt"/>
          <a:ea typeface="+mn-ea"/>
          <a:cs typeface="+mn-cs"/>
        </a:defRPr>
      </a:lvl1pPr>
      <a:lvl2pPr marL="685800" indent="-228600" algn="l" rtl="0" eaLnBrk="0" fontAlgn="base" hangingPunct="0">
        <a:lnSpc>
          <a:spcPct val="90000"/>
        </a:lnSpc>
        <a:spcBef>
          <a:spcPct val="30000"/>
        </a:spcBef>
        <a:spcAft>
          <a:spcPct val="0"/>
        </a:spcAft>
        <a:buClr>
          <a:srgbClr val="790015"/>
        </a:buClr>
        <a:buSzPct val="100000"/>
        <a:buChar char="•"/>
        <a:defRPr sz="2800">
          <a:solidFill>
            <a:schemeClr val="tx2"/>
          </a:solidFill>
          <a:latin typeface="+mn-lt"/>
        </a:defRPr>
      </a:lvl2pPr>
      <a:lvl3pPr marL="1143000" indent="-228600" algn="l" rtl="0" eaLnBrk="0" fontAlgn="base" hangingPunct="0">
        <a:lnSpc>
          <a:spcPct val="90000"/>
        </a:lnSpc>
        <a:spcBef>
          <a:spcPct val="30000"/>
        </a:spcBef>
        <a:spcAft>
          <a:spcPct val="0"/>
        </a:spcAft>
        <a:buClr>
          <a:srgbClr val="790015"/>
        </a:buClr>
        <a:buSzPct val="100000"/>
        <a:buChar char="•"/>
        <a:defRPr sz="2400">
          <a:solidFill>
            <a:schemeClr val="tx2"/>
          </a:solidFill>
          <a:latin typeface="+mn-lt"/>
        </a:defRPr>
      </a:lvl3pPr>
      <a:lvl4pPr marL="1543050" indent="-171450" algn="l" rtl="0" eaLnBrk="0" fontAlgn="base" hangingPunct="0">
        <a:lnSpc>
          <a:spcPct val="90000"/>
        </a:lnSpc>
        <a:spcBef>
          <a:spcPct val="30000"/>
        </a:spcBef>
        <a:spcAft>
          <a:spcPct val="0"/>
        </a:spcAft>
        <a:buClr>
          <a:srgbClr val="790015"/>
        </a:buClr>
        <a:buSzPct val="100000"/>
        <a:buChar char="•"/>
        <a:defRPr sz="1400">
          <a:solidFill>
            <a:schemeClr val="tx2"/>
          </a:solidFill>
          <a:latin typeface="+mn-lt"/>
        </a:defRPr>
      </a:lvl4pPr>
      <a:lvl5pPr marL="2000250" indent="-171450" algn="l" rtl="0" eaLnBrk="0" fontAlgn="base" hangingPunct="0">
        <a:lnSpc>
          <a:spcPct val="90000"/>
        </a:lnSpc>
        <a:spcBef>
          <a:spcPct val="30000"/>
        </a:spcBef>
        <a:spcAft>
          <a:spcPct val="0"/>
        </a:spcAft>
        <a:buClr>
          <a:srgbClr val="790015"/>
        </a:buClr>
        <a:buSzPct val="100000"/>
        <a:buChar char="•"/>
        <a:defRPr sz="1400">
          <a:solidFill>
            <a:schemeClr val="tx2"/>
          </a:solidFill>
          <a:latin typeface="+mn-lt"/>
        </a:defRPr>
      </a:lvl5pPr>
      <a:lvl6pPr marL="24574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6pPr>
      <a:lvl7pPr marL="29146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7pPr>
      <a:lvl8pPr marL="33718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8pPr>
      <a:lvl9pPr marL="3829050" indent="-171450" algn="l" rtl="0" eaLnBrk="1" fontAlgn="base" hangingPunct="1">
        <a:lnSpc>
          <a:spcPct val="90000"/>
        </a:lnSpc>
        <a:spcBef>
          <a:spcPct val="30000"/>
        </a:spcBef>
        <a:spcAft>
          <a:spcPct val="0"/>
        </a:spcAft>
        <a:buClr>
          <a:srgbClr val="790015"/>
        </a:buClr>
        <a:buSzPct val="100000"/>
        <a:buChar char="•"/>
        <a:defRPr sz="1400">
          <a:solidFill>
            <a:schemeClr val="tx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4.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38.jpe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04800" y="1066800"/>
            <a:ext cx="9372600" cy="3810000"/>
          </a:xfrm>
        </p:spPr>
        <p:txBody>
          <a:bodyPr/>
          <a:lstStyle/>
          <a:p>
            <a:pPr eaLnBrk="1" hangingPunct="1"/>
            <a:r>
              <a:rPr lang="en-US" smtClean="0"/>
              <a:t>PLCopen and OPC UA</a:t>
            </a:r>
            <a:br>
              <a:rPr lang="en-US" smtClean="0"/>
            </a:br>
            <a:r>
              <a:rPr lang="en-US" smtClean="0"/>
              <a:t/>
            </a:r>
            <a:br>
              <a:rPr lang="en-US" smtClean="0"/>
            </a:br>
            <a:r>
              <a:rPr lang="en-US" smtClean="0"/>
              <a:t>a perfect match</a:t>
            </a:r>
          </a:p>
        </p:txBody>
      </p:sp>
      <p:sp>
        <p:nvSpPr>
          <p:cNvPr id="16387" name="Rectangle 3"/>
          <p:cNvSpPr>
            <a:spLocks noGrp="1" noChangeArrowheads="1"/>
          </p:cNvSpPr>
          <p:nvPr>
            <p:ph type="body" idx="4294967295"/>
          </p:nvPr>
        </p:nvSpPr>
        <p:spPr>
          <a:xfrm>
            <a:off x="304800" y="5060950"/>
            <a:ext cx="9372600" cy="1263650"/>
          </a:xfrm>
        </p:spPr>
        <p:txBody>
          <a:bodyPr/>
          <a:lstStyle/>
          <a:p>
            <a:pPr marL="361950" indent="-361950" eaLnBrk="1" hangingPunct="1">
              <a:buFont typeface="Wingdings" pitchFamily="2" charset="2"/>
              <a:buNone/>
            </a:pPr>
            <a:r>
              <a:rPr lang="en-US" smtClean="0"/>
              <a:t>Eelco van der Wal	</a:t>
            </a:r>
          </a:p>
          <a:p>
            <a:pPr marL="361950" indent="-361950" eaLnBrk="1" hangingPunct="1">
              <a:buFont typeface="Wingdings" pitchFamily="2" charset="2"/>
              <a:buNone/>
            </a:pPr>
            <a:r>
              <a:rPr lang="en-US" smtClean="0"/>
              <a:t>Managing Director PLCopen</a:t>
            </a:r>
          </a:p>
        </p:txBody>
      </p:sp>
      <p:pic>
        <p:nvPicPr>
          <p:cNvPr id="16388" name="Picture 5" descr="plc-opc-ua-small"/>
          <p:cNvPicPr>
            <a:picLocks noChangeAspect="1" noChangeArrowheads="1"/>
          </p:cNvPicPr>
          <p:nvPr/>
        </p:nvPicPr>
        <p:blipFill>
          <a:blip r:embed="rId3"/>
          <a:srcRect/>
          <a:stretch>
            <a:fillRect/>
          </a:stretch>
        </p:blipFill>
        <p:spPr bwMode="auto">
          <a:xfrm>
            <a:off x="7369175" y="4321175"/>
            <a:ext cx="19050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TC4 Communication</a:t>
            </a:r>
            <a:endParaRPr lang="en-GB" smtClean="0"/>
          </a:p>
        </p:txBody>
      </p:sp>
      <p:sp>
        <p:nvSpPr>
          <p:cNvPr id="34819" name="Rectangle 3"/>
          <p:cNvSpPr>
            <a:spLocks noGrp="1" noChangeArrowheads="1"/>
          </p:cNvSpPr>
          <p:nvPr>
            <p:ph type="body" idx="4294967295"/>
          </p:nvPr>
        </p:nvSpPr>
        <p:spPr>
          <a:xfrm>
            <a:off x="304800" y="1905000"/>
            <a:ext cx="8464550" cy="1163638"/>
          </a:xfrm>
        </p:spPr>
        <p:txBody>
          <a:bodyPr/>
          <a:lstStyle/>
          <a:p>
            <a:pPr marL="361950" indent="-361950" algn="ctr" eaLnBrk="1" hangingPunct="1">
              <a:lnSpc>
                <a:spcPct val="100000"/>
              </a:lnSpc>
            </a:pPr>
            <a:r>
              <a:rPr lang="en-US" smtClean="0"/>
              <a:t>OPC UA specifies HOW</a:t>
            </a:r>
          </a:p>
          <a:p>
            <a:pPr marL="361950" indent="-361950" algn="ctr" eaLnBrk="1" hangingPunct="1">
              <a:lnSpc>
                <a:spcPct val="100000"/>
              </a:lnSpc>
            </a:pPr>
            <a:r>
              <a:rPr lang="en-US" smtClean="0"/>
              <a:t>PLCopen specifies WHAT</a:t>
            </a:r>
            <a:endParaRPr lang="en-GB" smtClean="0"/>
          </a:p>
        </p:txBody>
      </p:sp>
      <p:pic>
        <p:nvPicPr>
          <p:cNvPr id="34820" name="Picture 4"/>
          <p:cNvPicPr>
            <a:picLocks noChangeAspect="1" noChangeArrowheads="1"/>
          </p:cNvPicPr>
          <p:nvPr/>
        </p:nvPicPr>
        <p:blipFill>
          <a:blip r:embed="rId3"/>
          <a:srcRect/>
          <a:stretch>
            <a:fillRect/>
          </a:stretch>
        </p:blipFill>
        <p:spPr bwMode="auto">
          <a:xfrm>
            <a:off x="992188" y="3284538"/>
            <a:ext cx="8140700" cy="285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04800" y="1066800"/>
            <a:ext cx="7924800" cy="685800"/>
          </a:xfrm>
        </p:spPr>
        <p:txBody>
          <a:bodyPr/>
          <a:lstStyle/>
          <a:p>
            <a:pPr eaLnBrk="1" hangingPunct="1"/>
            <a:r>
              <a:rPr lang="en-US" smtClean="0"/>
              <a:t>IEC 61131-3 Software Model</a:t>
            </a:r>
          </a:p>
        </p:txBody>
      </p:sp>
      <p:grpSp>
        <p:nvGrpSpPr>
          <p:cNvPr id="36867" name="Group 56"/>
          <p:cNvGrpSpPr>
            <a:grpSpLocks/>
          </p:cNvGrpSpPr>
          <p:nvPr/>
        </p:nvGrpSpPr>
        <p:grpSpPr bwMode="auto">
          <a:xfrm>
            <a:off x="615950" y="1658938"/>
            <a:ext cx="8434388" cy="4735512"/>
            <a:chOff x="388" y="1045"/>
            <a:chExt cx="5313" cy="2983"/>
          </a:xfrm>
        </p:grpSpPr>
        <p:sp>
          <p:nvSpPr>
            <p:cNvPr id="36868" name="Rectangle 3"/>
            <p:cNvSpPr>
              <a:spLocks noChangeArrowheads="1"/>
            </p:cNvSpPr>
            <p:nvPr/>
          </p:nvSpPr>
          <p:spPr bwMode="auto">
            <a:xfrm>
              <a:off x="910" y="2934"/>
              <a:ext cx="3362" cy="38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Global and direct variables</a:t>
              </a:r>
            </a:p>
            <a:p>
              <a:pPr algn="ctr" defTabSz="822325" eaLnBrk="0" hangingPunct="0"/>
              <a:endParaRPr lang="en-US" sz="1600" i="1">
                <a:solidFill>
                  <a:schemeClr val="tx1"/>
                </a:solidFill>
              </a:endParaRPr>
            </a:p>
          </p:txBody>
        </p:sp>
        <p:sp>
          <p:nvSpPr>
            <p:cNvPr id="36869" name="Rectangle 4"/>
            <p:cNvSpPr>
              <a:spLocks noChangeArrowheads="1"/>
            </p:cNvSpPr>
            <p:nvPr/>
          </p:nvSpPr>
          <p:spPr bwMode="auto">
            <a:xfrm>
              <a:off x="392" y="3452"/>
              <a:ext cx="4268" cy="338"/>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Access path</a:t>
              </a:r>
            </a:p>
          </p:txBody>
        </p:sp>
        <p:sp>
          <p:nvSpPr>
            <p:cNvPr id="36870" name="Rectangle 5"/>
            <p:cNvSpPr>
              <a:spLocks noChangeArrowheads="1"/>
            </p:cNvSpPr>
            <p:nvPr/>
          </p:nvSpPr>
          <p:spPr bwMode="auto">
            <a:xfrm>
              <a:off x="4751" y="3046"/>
              <a:ext cx="946" cy="360"/>
            </a:xfrm>
            <a:prstGeom prst="rect">
              <a:avLst/>
            </a:prstGeom>
            <a:noFill/>
            <a:ln w="9525">
              <a:noFill/>
              <a:miter lim="800000"/>
              <a:headEnd/>
              <a:tailEnd/>
            </a:ln>
          </p:spPr>
          <p:txBody>
            <a:bodyPr lIns="82550" tIns="41275" rIns="82550" bIns="41275">
              <a:spAutoFit/>
            </a:bodyPr>
            <a:lstStyle/>
            <a:p>
              <a:pPr defTabSz="822325" eaLnBrk="0" hangingPunct="0"/>
              <a:r>
                <a:rPr lang="en-US" sz="1600" i="1">
                  <a:solidFill>
                    <a:schemeClr val="tx1"/>
                  </a:solidFill>
                </a:rPr>
                <a:t>Execution control path</a:t>
              </a:r>
            </a:p>
          </p:txBody>
        </p:sp>
        <p:sp>
          <p:nvSpPr>
            <p:cNvPr id="36871" name="Rectangle 6"/>
            <p:cNvSpPr>
              <a:spLocks noChangeArrowheads="1"/>
            </p:cNvSpPr>
            <p:nvPr/>
          </p:nvSpPr>
          <p:spPr bwMode="auto">
            <a:xfrm>
              <a:off x="4794" y="1232"/>
              <a:ext cx="907" cy="360"/>
            </a:xfrm>
            <a:prstGeom prst="rect">
              <a:avLst/>
            </a:prstGeom>
            <a:noFill/>
            <a:ln w="9525">
              <a:noFill/>
              <a:miter lim="800000"/>
              <a:headEnd/>
              <a:tailEnd/>
            </a:ln>
          </p:spPr>
          <p:txBody>
            <a:bodyPr lIns="82550" tIns="41275" rIns="82550" bIns="41275">
              <a:spAutoFit/>
            </a:bodyPr>
            <a:lstStyle/>
            <a:p>
              <a:pPr defTabSz="822325" eaLnBrk="0" hangingPunct="0"/>
              <a:r>
                <a:rPr lang="en-US" sz="1600" i="1">
                  <a:solidFill>
                    <a:schemeClr val="tx1"/>
                  </a:solidFill>
                </a:rPr>
                <a:t>Variable access path</a:t>
              </a:r>
            </a:p>
          </p:txBody>
        </p:sp>
        <p:sp>
          <p:nvSpPr>
            <p:cNvPr id="36872" name="Rectangle 7"/>
            <p:cNvSpPr>
              <a:spLocks noChangeArrowheads="1"/>
            </p:cNvSpPr>
            <p:nvPr/>
          </p:nvSpPr>
          <p:spPr bwMode="auto">
            <a:xfrm>
              <a:off x="4798" y="2329"/>
              <a:ext cx="165"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6873" name="Rectangle 8"/>
            <p:cNvSpPr>
              <a:spLocks noChangeArrowheads="1"/>
            </p:cNvSpPr>
            <p:nvPr/>
          </p:nvSpPr>
          <p:spPr bwMode="auto">
            <a:xfrm>
              <a:off x="4798" y="1681"/>
              <a:ext cx="251" cy="165"/>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FB</a:t>
              </a:r>
            </a:p>
          </p:txBody>
        </p:sp>
        <p:grpSp>
          <p:nvGrpSpPr>
            <p:cNvPr id="36874" name="Group 13"/>
            <p:cNvGrpSpPr>
              <a:grpSpLocks/>
            </p:cNvGrpSpPr>
            <p:nvPr/>
          </p:nvGrpSpPr>
          <p:grpSpPr bwMode="auto">
            <a:xfrm>
              <a:off x="694" y="1551"/>
              <a:ext cx="667" cy="1289"/>
              <a:chOff x="694" y="1551"/>
              <a:chExt cx="667" cy="1289"/>
            </a:xfrm>
          </p:grpSpPr>
          <p:sp>
            <p:nvSpPr>
              <p:cNvPr id="36875" name="Rectangle 9"/>
              <p:cNvSpPr>
                <a:spLocks noChangeArrowheads="1"/>
              </p:cNvSpPr>
              <p:nvPr/>
            </p:nvSpPr>
            <p:spPr bwMode="auto">
              <a:xfrm>
                <a:off x="86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Task</a:t>
                </a:r>
              </a:p>
            </p:txBody>
          </p:sp>
          <p:sp>
            <p:nvSpPr>
              <p:cNvPr id="36876" name="Rectangle 10"/>
              <p:cNvSpPr>
                <a:spLocks noChangeArrowheads="1"/>
              </p:cNvSpPr>
              <p:nvPr/>
            </p:nvSpPr>
            <p:spPr bwMode="auto">
              <a:xfrm>
                <a:off x="694"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Program</a:t>
                </a:r>
              </a:p>
              <a:p>
                <a:pPr algn="ctr" defTabSz="822325" eaLnBrk="0" hangingPunct="0"/>
                <a:endParaRPr lang="en-US" sz="1600" i="1">
                  <a:solidFill>
                    <a:schemeClr val="tx1"/>
                  </a:solidFill>
                </a:endParaRPr>
              </a:p>
            </p:txBody>
          </p:sp>
          <p:sp>
            <p:nvSpPr>
              <p:cNvPr id="36877" name="Rectangle 11"/>
              <p:cNvSpPr>
                <a:spLocks noChangeArrowheads="1"/>
              </p:cNvSpPr>
              <p:nvPr/>
            </p:nvSpPr>
            <p:spPr bwMode="auto">
              <a:xfrm>
                <a:off x="694" y="2675"/>
                <a:ext cx="165" cy="78"/>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6878" name="Line 12"/>
              <p:cNvSpPr>
                <a:spLocks noChangeShapeType="1"/>
              </p:cNvSpPr>
              <p:nvPr/>
            </p:nvSpPr>
            <p:spPr bwMode="auto">
              <a:xfrm>
                <a:off x="1036"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36879" name="Line 14"/>
            <p:cNvSpPr>
              <a:spLocks noChangeShapeType="1"/>
            </p:cNvSpPr>
            <p:nvPr/>
          </p:nvSpPr>
          <p:spPr bwMode="auto">
            <a:xfrm>
              <a:off x="1122" y="2066"/>
              <a:ext cx="648" cy="562"/>
            </a:xfrm>
            <a:prstGeom prst="line">
              <a:avLst/>
            </a:prstGeom>
            <a:noFill/>
            <a:ln w="12700">
              <a:solidFill>
                <a:schemeClr val="tx1"/>
              </a:solidFill>
              <a:round/>
              <a:headEnd type="none" w="sm" len="sm"/>
              <a:tailEnd type="none" w="sm" len="sm"/>
            </a:ln>
          </p:spPr>
          <p:txBody>
            <a:bodyPr/>
            <a:lstStyle/>
            <a:p>
              <a:endParaRPr lang="nl-NL"/>
            </a:p>
          </p:txBody>
        </p:sp>
        <p:grpSp>
          <p:nvGrpSpPr>
            <p:cNvPr id="36880" name="Group 22"/>
            <p:cNvGrpSpPr>
              <a:grpSpLocks/>
            </p:cNvGrpSpPr>
            <p:nvPr/>
          </p:nvGrpSpPr>
          <p:grpSpPr bwMode="auto">
            <a:xfrm>
              <a:off x="1645" y="1551"/>
              <a:ext cx="667" cy="1289"/>
              <a:chOff x="1645" y="1551"/>
              <a:chExt cx="667" cy="1289"/>
            </a:xfrm>
          </p:grpSpPr>
          <p:grpSp>
            <p:nvGrpSpPr>
              <p:cNvPr id="36881" name="Group 19"/>
              <p:cNvGrpSpPr>
                <a:grpSpLocks/>
              </p:cNvGrpSpPr>
              <p:nvPr/>
            </p:nvGrpSpPr>
            <p:grpSpPr bwMode="auto">
              <a:xfrm>
                <a:off x="1645" y="2329"/>
                <a:ext cx="667" cy="511"/>
                <a:chOff x="1645" y="2329"/>
                <a:chExt cx="667" cy="511"/>
              </a:xfrm>
            </p:grpSpPr>
            <p:sp>
              <p:nvSpPr>
                <p:cNvPr id="36882" name="Rectangle 15"/>
                <p:cNvSpPr>
                  <a:spLocks noChangeArrowheads="1"/>
                </p:cNvSpPr>
                <p:nvPr/>
              </p:nvSpPr>
              <p:spPr bwMode="auto">
                <a:xfrm>
                  <a:off x="164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Program</a:t>
                  </a:r>
                </a:p>
                <a:p>
                  <a:pPr algn="ctr" defTabSz="822325" eaLnBrk="0" hangingPunct="0"/>
                  <a:endParaRPr lang="en-US" sz="1600" i="1">
                    <a:solidFill>
                      <a:schemeClr val="tx1"/>
                    </a:solidFill>
                  </a:endParaRPr>
                </a:p>
              </p:txBody>
            </p:sp>
            <p:sp>
              <p:nvSpPr>
                <p:cNvPr id="36883" name="Rectangle 16"/>
                <p:cNvSpPr>
                  <a:spLocks noChangeArrowheads="1"/>
                </p:cNvSpPr>
                <p:nvPr/>
              </p:nvSpPr>
              <p:spPr bwMode="auto">
                <a:xfrm>
                  <a:off x="1688"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FB</a:t>
                  </a:r>
                </a:p>
              </p:txBody>
            </p:sp>
            <p:sp>
              <p:nvSpPr>
                <p:cNvPr id="36884" name="Rectangle 17"/>
                <p:cNvSpPr>
                  <a:spLocks noChangeArrowheads="1"/>
                </p:cNvSpPr>
                <p:nvPr/>
              </p:nvSpPr>
              <p:spPr bwMode="auto">
                <a:xfrm>
                  <a:off x="2033" y="2632"/>
                  <a:ext cx="252"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FB</a:t>
                  </a:r>
                </a:p>
              </p:txBody>
            </p:sp>
            <p:sp>
              <p:nvSpPr>
                <p:cNvPr id="36885" name="Line 18"/>
                <p:cNvSpPr>
                  <a:spLocks noChangeShapeType="1"/>
                </p:cNvSpPr>
                <p:nvPr/>
              </p:nvSpPr>
              <p:spPr bwMode="auto">
                <a:xfrm>
                  <a:off x="1943" y="2714"/>
                  <a:ext cx="86" cy="0"/>
                </a:xfrm>
                <a:prstGeom prst="line">
                  <a:avLst/>
                </a:prstGeom>
                <a:noFill/>
                <a:ln w="57150" cmpd="tri">
                  <a:solidFill>
                    <a:schemeClr val="tx1"/>
                  </a:solidFill>
                  <a:round/>
                  <a:headEnd type="none" w="sm" len="sm"/>
                  <a:tailEnd type="none" w="sm" len="sm"/>
                </a:ln>
              </p:spPr>
              <p:txBody>
                <a:bodyPr/>
                <a:lstStyle/>
                <a:p>
                  <a:endParaRPr lang="nl-NL"/>
                </a:p>
              </p:txBody>
            </p:sp>
          </p:grpSp>
          <p:sp>
            <p:nvSpPr>
              <p:cNvPr id="36886" name="Rectangle 20"/>
              <p:cNvSpPr>
                <a:spLocks noChangeArrowheads="1"/>
              </p:cNvSpPr>
              <p:nvPr/>
            </p:nvSpPr>
            <p:spPr bwMode="auto">
              <a:xfrm>
                <a:off x="181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Task</a:t>
                </a:r>
              </a:p>
            </p:txBody>
          </p:sp>
          <p:sp>
            <p:nvSpPr>
              <p:cNvPr id="36887" name="Line 21"/>
              <p:cNvSpPr>
                <a:spLocks noChangeShapeType="1"/>
              </p:cNvSpPr>
              <p:nvPr/>
            </p:nvSpPr>
            <p:spPr bwMode="auto">
              <a:xfrm>
                <a:off x="2029" y="2066"/>
                <a:ext cx="173" cy="562"/>
              </a:xfrm>
              <a:prstGeom prst="line">
                <a:avLst/>
              </a:prstGeom>
              <a:noFill/>
              <a:ln w="12700">
                <a:solidFill>
                  <a:schemeClr val="tx1"/>
                </a:solidFill>
                <a:round/>
                <a:headEnd type="none" w="sm" len="sm"/>
                <a:tailEnd type="none" w="sm" len="sm"/>
              </a:ln>
            </p:spPr>
            <p:txBody>
              <a:bodyPr/>
              <a:lstStyle/>
              <a:p>
                <a:endParaRPr lang="nl-NL"/>
              </a:p>
            </p:txBody>
          </p:sp>
        </p:grpSp>
        <p:grpSp>
          <p:nvGrpSpPr>
            <p:cNvPr id="36888" name="Group 26"/>
            <p:cNvGrpSpPr>
              <a:grpSpLocks/>
            </p:cNvGrpSpPr>
            <p:nvPr/>
          </p:nvGrpSpPr>
          <p:grpSpPr bwMode="auto">
            <a:xfrm>
              <a:off x="2725" y="1551"/>
              <a:ext cx="667" cy="1289"/>
              <a:chOff x="2725" y="1551"/>
              <a:chExt cx="667" cy="1289"/>
            </a:xfrm>
          </p:grpSpPr>
          <p:sp>
            <p:nvSpPr>
              <p:cNvPr id="36889" name="Rectangle 23"/>
              <p:cNvSpPr>
                <a:spLocks noChangeArrowheads="1"/>
              </p:cNvSpPr>
              <p:nvPr/>
            </p:nvSpPr>
            <p:spPr bwMode="auto">
              <a:xfrm>
                <a:off x="272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Program</a:t>
                </a:r>
              </a:p>
              <a:p>
                <a:pPr algn="ctr" defTabSz="822325" eaLnBrk="0" hangingPunct="0"/>
                <a:endParaRPr lang="en-US" sz="1600" i="1">
                  <a:solidFill>
                    <a:schemeClr val="tx1"/>
                  </a:solidFill>
                </a:endParaRPr>
              </a:p>
            </p:txBody>
          </p:sp>
          <p:sp>
            <p:nvSpPr>
              <p:cNvPr id="36890" name="Rectangle 24"/>
              <p:cNvSpPr>
                <a:spLocks noChangeArrowheads="1"/>
              </p:cNvSpPr>
              <p:nvPr/>
            </p:nvSpPr>
            <p:spPr bwMode="auto">
              <a:xfrm>
                <a:off x="2897" y="1551"/>
                <a:ext cx="338"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Task</a:t>
                </a:r>
              </a:p>
            </p:txBody>
          </p:sp>
          <p:sp>
            <p:nvSpPr>
              <p:cNvPr id="36891" name="Line 25"/>
              <p:cNvSpPr>
                <a:spLocks noChangeShapeType="1"/>
              </p:cNvSpPr>
              <p:nvPr/>
            </p:nvSpPr>
            <p:spPr bwMode="auto">
              <a:xfrm>
                <a:off x="3066" y="2066"/>
                <a:ext cx="0" cy="259"/>
              </a:xfrm>
              <a:prstGeom prst="line">
                <a:avLst/>
              </a:prstGeom>
              <a:noFill/>
              <a:ln w="12700">
                <a:solidFill>
                  <a:schemeClr val="tx1"/>
                </a:solidFill>
                <a:round/>
                <a:headEnd type="none" w="sm" len="sm"/>
                <a:tailEnd type="none" w="sm" len="sm"/>
              </a:ln>
            </p:spPr>
            <p:txBody>
              <a:bodyPr/>
              <a:lstStyle/>
              <a:p>
                <a:endParaRPr lang="nl-NL"/>
              </a:p>
            </p:txBody>
          </p:sp>
        </p:grpSp>
        <p:grpSp>
          <p:nvGrpSpPr>
            <p:cNvPr id="36892" name="Group 36"/>
            <p:cNvGrpSpPr>
              <a:grpSpLocks/>
            </p:cNvGrpSpPr>
            <p:nvPr/>
          </p:nvGrpSpPr>
          <p:grpSpPr bwMode="auto">
            <a:xfrm>
              <a:off x="3675" y="1551"/>
              <a:ext cx="667" cy="1289"/>
              <a:chOff x="3675" y="1551"/>
              <a:chExt cx="667" cy="1289"/>
            </a:xfrm>
          </p:grpSpPr>
          <p:grpSp>
            <p:nvGrpSpPr>
              <p:cNvPr id="36893" name="Group 33"/>
              <p:cNvGrpSpPr>
                <a:grpSpLocks/>
              </p:cNvGrpSpPr>
              <p:nvPr/>
            </p:nvGrpSpPr>
            <p:grpSpPr bwMode="auto">
              <a:xfrm>
                <a:off x="3675" y="2329"/>
                <a:ext cx="667" cy="511"/>
                <a:chOff x="3675" y="2329"/>
                <a:chExt cx="667" cy="511"/>
              </a:xfrm>
            </p:grpSpPr>
            <p:grpSp>
              <p:nvGrpSpPr>
                <p:cNvPr id="36894" name="Group 31"/>
                <p:cNvGrpSpPr>
                  <a:grpSpLocks/>
                </p:cNvGrpSpPr>
                <p:nvPr/>
              </p:nvGrpSpPr>
              <p:grpSpPr bwMode="auto">
                <a:xfrm>
                  <a:off x="3675" y="2329"/>
                  <a:ext cx="667" cy="511"/>
                  <a:chOff x="3675" y="2329"/>
                  <a:chExt cx="667" cy="511"/>
                </a:xfrm>
              </p:grpSpPr>
              <p:sp>
                <p:nvSpPr>
                  <p:cNvPr id="36895" name="Rectangle 27"/>
                  <p:cNvSpPr>
                    <a:spLocks noChangeArrowheads="1"/>
                  </p:cNvSpPr>
                  <p:nvPr/>
                </p:nvSpPr>
                <p:spPr bwMode="auto">
                  <a:xfrm>
                    <a:off x="3675" y="2329"/>
                    <a:ext cx="66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Program</a:t>
                    </a:r>
                  </a:p>
                  <a:p>
                    <a:pPr algn="ctr" defTabSz="822325" eaLnBrk="0" hangingPunct="0"/>
                    <a:endParaRPr lang="en-US" sz="1600" i="1">
                      <a:solidFill>
                        <a:schemeClr val="tx1"/>
                      </a:solidFill>
                    </a:endParaRPr>
                  </a:p>
                </p:txBody>
              </p:sp>
              <p:sp>
                <p:nvSpPr>
                  <p:cNvPr id="36896" name="Rectangle 28"/>
                  <p:cNvSpPr>
                    <a:spLocks noChangeArrowheads="1"/>
                  </p:cNvSpPr>
                  <p:nvPr/>
                </p:nvSpPr>
                <p:spPr bwMode="auto">
                  <a:xfrm>
                    <a:off x="3718"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FB</a:t>
                    </a:r>
                  </a:p>
                </p:txBody>
              </p:sp>
              <p:sp>
                <p:nvSpPr>
                  <p:cNvPr id="36897" name="Rectangle 29"/>
                  <p:cNvSpPr>
                    <a:spLocks noChangeArrowheads="1"/>
                  </p:cNvSpPr>
                  <p:nvPr/>
                </p:nvSpPr>
                <p:spPr bwMode="auto">
                  <a:xfrm>
                    <a:off x="4064" y="2632"/>
                    <a:ext cx="251" cy="164"/>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FB</a:t>
                    </a:r>
                  </a:p>
                </p:txBody>
              </p:sp>
              <p:sp>
                <p:nvSpPr>
                  <p:cNvPr id="36898" name="Line 30"/>
                  <p:cNvSpPr>
                    <a:spLocks noChangeShapeType="1"/>
                  </p:cNvSpPr>
                  <p:nvPr/>
                </p:nvSpPr>
                <p:spPr bwMode="auto">
                  <a:xfrm>
                    <a:off x="3973" y="2714"/>
                    <a:ext cx="87" cy="0"/>
                  </a:xfrm>
                  <a:prstGeom prst="line">
                    <a:avLst/>
                  </a:prstGeom>
                  <a:noFill/>
                  <a:ln w="57150" cmpd="tri">
                    <a:solidFill>
                      <a:schemeClr val="tx1"/>
                    </a:solidFill>
                    <a:round/>
                    <a:headEnd type="none" w="sm" len="sm"/>
                    <a:tailEnd type="none" w="sm" len="sm"/>
                  </a:ln>
                </p:spPr>
                <p:txBody>
                  <a:bodyPr/>
                  <a:lstStyle/>
                  <a:p>
                    <a:endParaRPr lang="nl-NL"/>
                  </a:p>
                </p:txBody>
              </p:sp>
            </p:grpSp>
            <p:sp>
              <p:nvSpPr>
                <p:cNvPr id="36899" name="Rectangle 32"/>
                <p:cNvSpPr>
                  <a:spLocks noChangeArrowheads="1"/>
                </p:cNvSpPr>
                <p:nvPr/>
              </p:nvSpPr>
              <p:spPr bwMode="auto">
                <a:xfrm>
                  <a:off x="4172" y="2329"/>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grpSp>
          <p:sp>
            <p:nvSpPr>
              <p:cNvPr id="36900" name="Rectangle 34"/>
              <p:cNvSpPr>
                <a:spLocks noChangeArrowheads="1"/>
              </p:cNvSpPr>
              <p:nvPr/>
            </p:nvSpPr>
            <p:spPr bwMode="auto">
              <a:xfrm>
                <a:off x="3848" y="1551"/>
                <a:ext cx="337" cy="511"/>
              </a:xfrm>
              <a:prstGeom prst="rect">
                <a:avLst/>
              </a:prstGeom>
              <a:solidFill>
                <a:schemeClr val="bg1"/>
              </a:solidFill>
              <a:ln w="12700">
                <a:solidFill>
                  <a:schemeClr val="tx1"/>
                </a:solidFill>
                <a:miter lim="800000"/>
                <a:headEnd/>
                <a:tailEnd/>
              </a:ln>
            </p:spPr>
            <p:txBody>
              <a:bodyPr wrap="none" lIns="82550" tIns="41275" rIns="82550" bIns="41275" anchor="ctr"/>
              <a:lstStyle/>
              <a:p>
                <a:pPr algn="ctr" defTabSz="822325" eaLnBrk="0" hangingPunct="0"/>
                <a:r>
                  <a:rPr lang="en-US" sz="1600" i="1">
                    <a:solidFill>
                      <a:schemeClr val="tx1"/>
                    </a:solidFill>
                  </a:rPr>
                  <a:t>Task</a:t>
                </a:r>
              </a:p>
            </p:txBody>
          </p:sp>
          <p:sp>
            <p:nvSpPr>
              <p:cNvPr id="36901" name="Line 35"/>
              <p:cNvSpPr>
                <a:spLocks noChangeShapeType="1"/>
              </p:cNvSpPr>
              <p:nvPr/>
            </p:nvSpPr>
            <p:spPr bwMode="auto">
              <a:xfrm>
                <a:off x="4017" y="2066"/>
                <a:ext cx="0" cy="259"/>
              </a:xfrm>
              <a:prstGeom prst="line">
                <a:avLst/>
              </a:prstGeom>
              <a:noFill/>
              <a:ln w="12700">
                <a:solidFill>
                  <a:schemeClr val="tx1"/>
                </a:solidFill>
                <a:round/>
                <a:headEnd type="none" w="sm" len="sm"/>
                <a:tailEnd type="none" w="sm" len="sm"/>
              </a:ln>
            </p:spPr>
            <p:txBody>
              <a:bodyPr/>
              <a:lstStyle/>
              <a:p>
                <a:endParaRPr lang="nl-NL"/>
              </a:p>
            </p:txBody>
          </p:sp>
        </p:grpSp>
        <p:sp>
          <p:nvSpPr>
            <p:cNvPr id="36902" name="Rectangle 37"/>
            <p:cNvSpPr>
              <a:spLocks noChangeArrowheads="1"/>
            </p:cNvSpPr>
            <p:nvPr/>
          </p:nvSpPr>
          <p:spPr bwMode="auto">
            <a:xfrm>
              <a:off x="577" y="1261"/>
              <a:ext cx="1825"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6903" name="Rectangle 38"/>
            <p:cNvSpPr>
              <a:spLocks noChangeArrowheads="1"/>
            </p:cNvSpPr>
            <p:nvPr/>
          </p:nvSpPr>
          <p:spPr bwMode="auto">
            <a:xfrm>
              <a:off x="2650" y="1261"/>
              <a:ext cx="1826" cy="1696"/>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6904" name="Rectangle 39"/>
            <p:cNvSpPr>
              <a:spLocks noChangeArrowheads="1"/>
            </p:cNvSpPr>
            <p:nvPr/>
          </p:nvSpPr>
          <p:spPr bwMode="auto">
            <a:xfrm>
              <a:off x="2509" y="3236"/>
              <a:ext cx="164" cy="79"/>
            </a:xfrm>
            <a:prstGeom prst="rect">
              <a:avLst/>
            </a:prstGeom>
            <a:pattFill prst="pct50">
              <a:fgClr>
                <a:schemeClr val="tx1"/>
              </a:fgClr>
              <a:bgClr>
                <a:schemeClr val="bg1"/>
              </a:bgClr>
            </a:pattFill>
            <a:ln w="127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6905" name="Rectangle 40"/>
            <p:cNvSpPr>
              <a:spLocks noChangeArrowheads="1"/>
            </p:cNvSpPr>
            <p:nvPr/>
          </p:nvSpPr>
          <p:spPr bwMode="auto">
            <a:xfrm>
              <a:off x="404" y="1045"/>
              <a:ext cx="4244" cy="2733"/>
            </a:xfrm>
            <a:prstGeom prst="rect">
              <a:avLst/>
            </a:prstGeom>
            <a:noFill/>
            <a:ln w="50800">
              <a:solidFill>
                <a:schemeClr val="tx1"/>
              </a:solidFill>
              <a:miter lim="800000"/>
              <a:headEnd/>
              <a:tailEnd/>
            </a:ln>
          </p:spPr>
          <p:txBody>
            <a:bodyPr wrap="none" anchor="ctr"/>
            <a:lstStyle/>
            <a:p>
              <a:pPr eaLnBrk="0" hangingPunct="0"/>
              <a:endParaRPr lang="nl-NL" sz="1600" i="1">
                <a:solidFill>
                  <a:schemeClr val="tx1"/>
                </a:solidFill>
              </a:endParaRPr>
            </a:p>
          </p:txBody>
        </p:sp>
        <p:sp>
          <p:nvSpPr>
            <p:cNvPr id="36906" name="Rectangle 41"/>
            <p:cNvSpPr>
              <a:spLocks noChangeArrowheads="1"/>
            </p:cNvSpPr>
            <p:nvPr/>
          </p:nvSpPr>
          <p:spPr bwMode="auto">
            <a:xfrm>
              <a:off x="624"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pPr>
              <a:r>
                <a:rPr lang="en-US" sz="1600" i="1">
                  <a:solidFill>
                    <a:schemeClr val="tx1"/>
                  </a:solidFill>
                </a:rPr>
                <a:t>Resource</a:t>
              </a:r>
            </a:p>
          </p:txBody>
        </p:sp>
        <p:sp>
          <p:nvSpPr>
            <p:cNvPr id="36907" name="Rectangle 42"/>
            <p:cNvSpPr>
              <a:spLocks noChangeArrowheads="1"/>
            </p:cNvSpPr>
            <p:nvPr/>
          </p:nvSpPr>
          <p:spPr bwMode="auto">
            <a:xfrm>
              <a:off x="2697" y="1288"/>
              <a:ext cx="652"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pPr>
              <a:r>
                <a:rPr lang="en-US" sz="1600" i="1">
                  <a:solidFill>
                    <a:schemeClr val="tx1"/>
                  </a:solidFill>
                </a:rPr>
                <a:t>Resource</a:t>
              </a:r>
            </a:p>
          </p:txBody>
        </p:sp>
        <p:sp>
          <p:nvSpPr>
            <p:cNvPr id="36908" name="Rectangle 43"/>
            <p:cNvSpPr>
              <a:spLocks noChangeArrowheads="1"/>
            </p:cNvSpPr>
            <p:nvPr/>
          </p:nvSpPr>
          <p:spPr bwMode="auto">
            <a:xfrm>
              <a:off x="388" y="1072"/>
              <a:ext cx="865"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pPr>
              <a:r>
                <a:rPr lang="en-US" sz="1600" i="1">
                  <a:solidFill>
                    <a:schemeClr val="tx1"/>
                  </a:solidFill>
                </a:rPr>
                <a:t>Configuration</a:t>
              </a:r>
            </a:p>
          </p:txBody>
        </p:sp>
        <p:sp>
          <p:nvSpPr>
            <p:cNvPr id="36909" name="Line 44"/>
            <p:cNvSpPr>
              <a:spLocks noChangeShapeType="1"/>
            </p:cNvSpPr>
            <p:nvPr/>
          </p:nvSpPr>
          <p:spPr bwMode="auto">
            <a:xfrm flipV="1">
              <a:off x="474" y="2714"/>
              <a:ext cx="0" cy="734"/>
            </a:xfrm>
            <a:prstGeom prst="line">
              <a:avLst/>
            </a:prstGeom>
            <a:noFill/>
            <a:ln w="12700">
              <a:solidFill>
                <a:schemeClr val="tx1"/>
              </a:solidFill>
              <a:round/>
              <a:headEnd type="stealth" w="med" len="lg"/>
              <a:tailEnd type="none" w="sm" len="sm"/>
            </a:ln>
          </p:spPr>
          <p:txBody>
            <a:bodyPr/>
            <a:lstStyle/>
            <a:p>
              <a:endParaRPr lang="nl-NL"/>
            </a:p>
          </p:txBody>
        </p:sp>
        <p:sp>
          <p:nvSpPr>
            <p:cNvPr id="36910" name="Line 45"/>
            <p:cNvSpPr>
              <a:spLocks noChangeShapeType="1"/>
            </p:cNvSpPr>
            <p:nvPr/>
          </p:nvSpPr>
          <p:spPr bwMode="auto">
            <a:xfrm flipH="1">
              <a:off x="474" y="2714"/>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36911" name="Line 46"/>
            <p:cNvSpPr>
              <a:spLocks noChangeShapeType="1"/>
            </p:cNvSpPr>
            <p:nvPr/>
          </p:nvSpPr>
          <p:spPr bwMode="auto">
            <a:xfrm>
              <a:off x="2591" y="3319"/>
              <a:ext cx="0" cy="86"/>
            </a:xfrm>
            <a:prstGeom prst="line">
              <a:avLst/>
            </a:prstGeom>
            <a:noFill/>
            <a:ln w="12700">
              <a:solidFill>
                <a:schemeClr val="tx1"/>
              </a:solidFill>
              <a:round/>
              <a:headEnd type="stealth" w="med" len="lg"/>
              <a:tailEnd type="none" w="sm" len="sm"/>
            </a:ln>
          </p:spPr>
          <p:txBody>
            <a:bodyPr/>
            <a:lstStyle/>
            <a:p>
              <a:endParaRPr lang="nl-NL"/>
            </a:p>
          </p:txBody>
        </p:sp>
        <p:sp>
          <p:nvSpPr>
            <p:cNvPr id="36912" name="Line 47"/>
            <p:cNvSpPr>
              <a:spLocks noChangeShapeType="1"/>
            </p:cNvSpPr>
            <p:nvPr/>
          </p:nvSpPr>
          <p:spPr bwMode="auto">
            <a:xfrm flipV="1">
              <a:off x="2591" y="3405"/>
              <a:ext cx="0" cy="43"/>
            </a:xfrm>
            <a:prstGeom prst="line">
              <a:avLst/>
            </a:prstGeom>
            <a:noFill/>
            <a:ln w="12700">
              <a:solidFill>
                <a:schemeClr val="tx1"/>
              </a:solidFill>
              <a:round/>
              <a:headEnd type="stealth" w="med" len="lg"/>
              <a:tailEnd type="none" w="sm" len="sm"/>
            </a:ln>
          </p:spPr>
          <p:txBody>
            <a:bodyPr/>
            <a:lstStyle/>
            <a:p>
              <a:endParaRPr lang="nl-NL"/>
            </a:p>
          </p:txBody>
        </p:sp>
        <p:sp>
          <p:nvSpPr>
            <p:cNvPr id="36913" name="Line 48"/>
            <p:cNvSpPr>
              <a:spLocks noChangeShapeType="1"/>
            </p:cNvSpPr>
            <p:nvPr/>
          </p:nvSpPr>
          <p:spPr bwMode="auto">
            <a:xfrm>
              <a:off x="4362" y="2368"/>
              <a:ext cx="216" cy="0"/>
            </a:xfrm>
            <a:prstGeom prst="line">
              <a:avLst/>
            </a:prstGeom>
            <a:noFill/>
            <a:ln w="12700">
              <a:solidFill>
                <a:schemeClr val="tx1"/>
              </a:solidFill>
              <a:round/>
              <a:headEnd type="stealth" w="med" len="lg"/>
              <a:tailEnd type="none" w="sm" len="sm"/>
            </a:ln>
          </p:spPr>
          <p:txBody>
            <a:bodyPr/>
            <a:lstStyle/>
            <a:p>
              <a:endParaRPr lang="nl-NL"/>
            </a:p>
          </p:txBody>
        </p:sp>
        <p:sp>
          <p:nvSpPr>
            <p:cNvPr id="36914" name="Line 49"/>
            <p:cNvSpPr>
              <a:spLocks noChangeShapeType="1"/>
            </p:cNvSpPr>
            <p:nvPr/>
          </p:nvSpPr>
          <p:spPr bwMode="auto">
            <a:xfrm flipV="1">
              <a:off x="4578" y="2368"/>
              <a:ext cx="0" cy="1080"/>
            </a:xfrm>
            <a:prstGeom prst="line">
              <a:avLst/>
            </a:prstGeom>
            <a:noFill/>
            <a:ln w="12700">
              <a:solidFill>
                <a:schemeClr val="tx1"/>
              </a:solidFill>
              <a:round/>
              <a:headEnd type="stealth" w="med" len="lg"/>
              <a:tailEnd type="none" w="sm" len="sm"/>
            </a:ln>
          </p:spPr>
          <p:txBody>
            <a:bodyPr/>
            <a:lstStyle/>
            <a:p>
              <a:endParaRPr lang="nl-NL"/>
            </a:p>
          </p:txBody>
        </p:sp>
        <p:sp>
          <p:nvSpPr>
            <p:cNvPr id="36915" name="Line 50"/>
            <p:cNvSpPr>
              <a:spLocks noChangeShapeType="1"/>
            </p:cNvSpPr>
            <p:nvPr/>
          </p:nvSpPr>
          <p:spPr bwMode="auto">
            <a:xfrm flipV="1">
              <a:off x="2591" y="3794"/>
              <a:ext cx="0" cy="216"/>
            </a:xfrm>
            <a:prstGeom prst="line">
              <a:avLst/>
            </a:prstGeom>
            <a:noFill/>
            <a:ln w="12700">
              <a:solidFill>
                <a:schemeClr val="tx1"/>
              </a:solidFill>
              <a:round/>
              <a:headEnd type="stealth" w="med" len="lg"/>
              <a:tailEnd type="none" w="sm" len="sm"/>
            </a:ln>
          </p:spPr>
          <p:txBody>
            <a:bodyPr/>
            <a:lstStyle/>
            <a:p>
              <a:endParaRPr lang="nl-NL"/>
            </a:p>
          </p:txBody>
        </p:sp>
        <p:sp>
          <p:nvSpPr>
            <p:cNvPr id="36916" name="Rectangle 51"/>
            <p:cNvSpPr>
              <a:spLocks noChangeArrowheads="1"/>
            </p:cNvSpPr>
            <p:nvPr/>
          </p:nvSpPr>
          <p:spPr bwMode="auto">
            <a:xfrm>
              <a:off x="2609" y="3837"/>
              <a:ext cx="1520" cy="191"/>
            </a:xfrm>
            <a:prstGeom prst="rect">
              <a:avLst/>
            </a:prstGeom>
            <a:noFill/>
            <a:ln w="9525">
              <a:noFill/>
              <a:miter lim="800000"/>
              <a:headEnd/>
              <a:tailEnd/>
            </a:ln>
          </p:spPr>
          <p:txBody>
            <a:bodyPr wrap="none" lIns="82550" tIns="41275" rIns="82550" bIns="41275">
              <a:spAutoFit/>
            </a:bodyPr>
            <a:lstStyle/>
            <a:p>
              <a:pPr marL="257175" indent="-257175" algn="ctr" defTabSz="822325" eaLnBrk="0" hangingPunct="0">
                <a:lnSpc>
                  <a:spcPct val="90000"/>
                </a:lnSpc>
              </a:pPr>
              <a:r>
                <a:rPr lang="en-US" sz="1600" i="1">
                  <a:solidFill>
                    <a:schemeClr val="tx1"/>
                  </a:solidFill>
                </a:rPr>
                <a:t>Communication Function</a:t>
              </a:r>
            </a:p>
          </p:txBody>
        </p:sp>
        <p:sp>
          <p:nvSpPr>
            <p:cNvPr id="36917" name="Line 52"/>
            <p:cNvSpPr>
              <a:spLocks noChangeShapeType="1"/>
            </p:cNvSpPr>
            <p:nvPr/>
          </p:nvSpPr>
          <p:spPr bwMode="auto">
            <a:xfrm>
              <a:off x="4751" y="2973"/>
              <a:ext cx="432" cy="0"/>
            </a:xfrm>
            <a:prstGeom prst="line">
              <a:avLst/>
            </a:prstGeom>
            <a:noFill/>
            <a:ln w="12700">
              <a:solidFill>
                <a:schemeClr val="tx1"/>
              </a:solidFill>
              <a:round/>
              <a:headEnd type="none" w="sm" len="sm"/>
              <a:tailEnd type="none" w="sm" len="sm"/>
            </a:ln>
          </p:spPr>
          <p:txBody>
            <a:bodyPr/>
            <a:lstStyle/>
            <a:p>
              <a:endParaRPr lang="nl-NL"/>
            </a:p>
          </p:txBody>
        </p:sp>
        <p:sp>
          <p:nvSpPr>
            <p:cNvPr id="36918" name="Rectangle 53"/>
            <p:cNvSpPr>
              <a:spLocks noChangeArrowheads="1"/>
            </p:cNvSpPr>
            <p:nvPr/>
          </p:nvSpPr>
          <p:spPr bwMode="auto">
            <a:xfrm>
              <a:off x="4751" y="1880"/>
              <a:ext cx="907" cy="360"/>
            </a:xfrm>
            <a:prstGeom prst="rect">
              <a:avLst/>
            </a:prstGeom>
            <a:noFill/>
            <a:ln w="9525">
              <a:noFill/>
              <a:miter lim="800000"/>
              <a:headEnd/>
              <a:tailEnd/>
            </a:ln>
          </p:spPr>
          <p:txBody>
            <a:bodyPr lIns="82550" tIns="41275" rIns="82550" bIns="41275">
              <a:spAutoFit/>
            </a:bodyPr>
            <a:lstStyle/>
            <a:p>
              <a:pPr defTabSz="822325" eaLnBrk="0" hangingPunct="0"/>
              <a:r>
                <a:rPr lang="en-US" sz="1600" i="1">
                  <a:solidFill>
                    <a:schemeClr val="tx1"/>
                  </a:solidFill>
                </a:rPr>
                <a:t>Function Block</a:t>
              </a:r>
            </a:p>
          </p:txBody>
        </p:sp>
        <p:sp>
          <p:nvSpPr>
            <p:cNvPr id="36919" name="Rectangle 54"/>
            <p:cNvSpPr>
              <a:spLocks noChangeArrowheads="1"/>
            </p:cNvSpPr>
            <p:nvPr/>
          </p:nvSpPr>
          <p:spPr bwMode="auto">
            <a:xfrm>
              <a:off x="4751" y="2485"/>
              <a:ext cx="907" cy="206"/>
            </a:xfrm>
            <a:prstGeom prst="rect">
              <a:avLst/>
            </a:prstGeom>
            <a:noFill/>
            <a:ln w="9525">
              <a:noFill/>
              <a:miter lim="800000"/>
              <a:headEnd/>
              <a:tailEnd/>
            </a:ln>
          </p:spPr>
          <p:txBody>
            <a:bodyPr lIns="82550" tIns="41275" rIns="82550" bIns="41275">
              <a:spAutoFit/>
            </a:bodyPr>
            <a:lstStyle/>
            <a:p>
              <a:pPr defTabSz="822325" eaLnBrk="0" hangingPunct="0"/>
              <a:r>
                <a:rPr lang="en-US" sz="1600" i="1">
                  <a:solidFill>
                    <a:schemeClr val="tx1"/>
                  </a:solidFill>
                </a:rPr>
                <a:t>Variable</a:t>
              </a:r>
            </a:p>
          </p:txBody>
        </p:sp>
        <p:sp>
          <p:nvSpPr>
            <p:cNvPr id="36920" name="Line 55"/>
            <p:cNvSpPr>
              <a:spLocks noChangeShapeType="1"/>
            </p:cNvSpPr>
            <p:nvPr/>
          </p:nvSpPr>
          <p:spPr bwMode="auto">
            <a:xfrm flipH="1">
              <a:off x="4794" y="1159"/>
              <a:ext cx="518" cy="0"/>
            </a:xfrm>
            <a:prstGeom prst="line">
              <a:avLst/>
            </a:prstGeom>
            <a:noFill/>
            <a:ln w="12700">
              <a:solidFill>
                <a:schemeClr val="tx1"/>
              </a:solidFill>
              <a:round/>
              <a:headEnd type="stealth" w="med" len="lg"/>
              <a:tailEnd type="none" w="sm" len="sm"/>
            </a:ln>
          </p:spPr>
          <p:txBody>
            <a:bodyPr/>
            <a:lstStyle/>
            <a:p>
              <a:endParaRPr lang="nl-NL"/>
            </a:p>
          </p:txBody>
        </p:sp>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2654300" y="1020763"/>
          <a:ext cx="6040438" cy="5270500"/>
        </p:xfrm>
        <a:graphic>
          <a:graphicData uri="http://schemas.openxmlformats.org/presentationml/2006/ole">
            <mc:AlternateContent xmlns:mc="http://schemas.openxmlformats.org/markup-compatibility/2006">
              <mc:Choice xmlns:v="urn:schemas-microsoft-com:vml" Requires="v">
                <p:oleObj spid="_x0000_s38916" name="Visio" r:id="rId4" imgW="6324290" imgH="5518690" progId="">
                  <p:embed/>
                </p:oleObj>
              </mc:Choice>
              <mc:Fallback>
                <p:oleObj name="Visio" r:id="rId4" imgW="6324290" imgH="551869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4300" y="1020763"/>
                        <a:ext cx="6040438" cy="527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8915" name="Picture 17" descr="plc-opc-ua-small"/>
          <p:cNvPicPr>
            <a:picLocks noChangeAspect="1" noChangeArrowheads="1"/>
          </p:cNvPicPr>
          <p:nvPr/>
        </p:nvPicPr>
        <p:blipFill>
          <a:blip r:embed="rId6"/>
          <a:srcRect/>
          <a:stretch>
            <a:fillRect/>
          </a:stretch>
        </p:blipFill>
        <p:spPr bwMode="auto">
          <a:xfrm>
            <a:off x="415925" y="2614613"/>
            <a:ext cx="19050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119188"/>
            <a:ext cx="9906000" cy="0"/>
          </a:xfrm>
          <a:prstGeom prst="rect">
            <a:avLst/>
          </a:prstGeom>
          <a:noFill/>
          <a:ln w="9525">
            <a:noFill/>
            <a:miter lim="800000"/>
            <a:headEnd/>
            <a:tailEnd/>
          </a:ln>
        </p:spPr>
        <p:txBody>
          <a:bodyPr wrap="none" anchor="ctr">
            <a:spAutoFit/>
          </a:bodyPr>
          <a:lstStyle/>
          <a:p>
            <a:pPr eaLnBrk="0" hangingPunct="0"/>
            <a:endParaRPr lang="nl-NL" sz="1600" i="1">
              <a:solidFill>
                <a:schemeClr val="tx1"/>
              </a:solidFill>
            </a:endParaRPr>
          </a:p>
        </p:txBody>
      </p:sp>
      <p:graphicFrame>
        <p:nvGraphicFramePr>
          <p:cNvPr id="40963" name="Object 3"/>
          <p:cNvGraphicFramePr>
            <a:graphicFrameLocks noChangeAspect="1"/>
          </p:cNvGraphicFramePr>
          <p:nvPr/>
        </p:nvGraphicFramePr>
        <p:xfrm>
          <a:off x="795338" y="304800"/>
          <a:ext cx="6672262" cy="6172200"/>
        </p:xfrm>
        <a:graphic>
          <a:graphicData uri="http://schemas.openxmlformats.org/presentationml/2006/ole">
            <mc:AlternateContent xmlns:mc="http://schemas.openxmlformats.org/markup-compatibility/2006">
              <mc:Choice xmlns:v="urn:schemas-microsoft-com:vml" Requires="v">
                <p:oleObj spid="_x0000_s40965" name="Visio" r:id="rId3" imgW="5589699" imgH="5601200" progId="">
                  <p:embed/>
                </p:oleObj>
              </mc:Choice>
              <mc:Fallback>
                <p:oleObj name="Visio" r:id="rId3" imgW="5589699" imgH="560120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8" y="304800"/>
                        <a:ext cx="6672262"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08088" y="1262063"/>
            <a:ext cx="1873250" cy="360362"/>
          </a:xfrm>
          <a:prstGeom prst="rect">
            <a:avLst/>
          </a:prstGeom>
          <a:solidFill>
            <a:schemeClr val="bg1"/>
          </a:solidFill>
          <a:ln w="12700" algn="ctr">
            <a:solidFill>
              <a:schemeClr val="tx1"/>
            </a:solidFill>
            <a:round/>
            <a:headEnd type="none" w="sm" len="sm"/>
            <a:tailEnd type="none" w="sm" len="sm"/>
          </a:ln>
        </p:spPr>
        <p:txBody>
          <a:bodyPr/>
          <a:lstStyle/>
          <a:p>
            <a:pPr algn="ctr" eaLnBrk="0" hangingPunct="0"/>
            <a:r>
              <a:rPr lang="nl-NL" sz="1600" i="1">
                <a:solidFill>
                  <a:schemeClr val="tx1"/>
                </a:solidFill>
              </a:rPr>
              <a:t>Source Code</a:t>
            </a:r>
          </a:p>
        </p:txBody>
      </p:sp>
      <p:sp>
        <p:nvSpPr>
          <p:cNvPr id="4" name="Rectangle 3"/>
          <p:cNvSpPr/>
          <p:nvPr/>
        </p:nvSpPr>
        <p:spPr bwMode="auto">
          <a:xfrm>
            <a:off x="992188" y="3500438"/>
            <a:ext cx="8208962" cy="2665412"/>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a:extLst/>
        </p:spPr>
        <p:txBody>
          <a:bodyPr anchorCtr="1"/>
          <a:lstStyle/>
          <a:p>
            <a:pPr eaLnBrk="0" hangingPunct="0">
              <a:defRPr/>
            </a:pPr>
            <a:endParaRPr lang="nl-NL" sz="1600" i="1" dirty="0">
              <a:solidFill>
                <a:schemeClr val="tx1"/>
              </a:solidFill>
              <a:latin typeface="Arial" pitchFamily="34" charset="0"/>
            </a:endParaRPr>
          </a:p>
        </p:txBody>
      </p:sp>
      <p:sp>
        <p:nvSpPr>
          <p:cNvPr id="41988" name="Rectangle 4"/>
          <p:cNvSpPr>
            <a:spLocks noChangeArrowheads="1"/>
          </p:cNvSpPr>
          <p:nvPr/>
        </p:nvSpPr>
        <p:spPr bwMode="auto">
          <a:xfrm>
            <a:off x="992188" y="2205038"/>
            <a:ext cx="2592387" cy="360362"/>
          </a:xfrm>
          <a:prstGeom prst="rect">
            <a:avLst/>
          </a:prstGeom>
          <a:solidFill>
            <a:schemeClr val="bg1"/>
          </a:solidFill>
          <a:ln w="12700" algn="ctr">
            <a:solidFill>
              <a:schemeClr val="tx1"/>
            </a:solidFill>
            <a:round/>
            <a:headEnd type="none" w="sm" len="sm"/>
            <a:tailEnd type="none" w="sm" len="sm"/>
          </a:ln>
        </p:spPr>
        <p:txBody>
          <a:bodyPr/>
          <a:lstStyle/>
          <a:p>
            <a:pPr algn="ctr" eaLnBrk="0" hangingPunct="0"/>
            <a:r>
              <a:rPr lang="nl-NL" sz="1600" i="1">
                <a:solidFill>
                  <a:schemeClr val="tx1"/>
                </a:solidFill>
              </a:rPr>
              <a:t>Development Environment</a:t>
            </a:r>
          </a:p>
        </p:txBody>
      </p:sp>
      <p:sp>
        <p:nvSpPr>
          <p:cNvPr id="41989" name="Rectangle 5"/>
          <p:cNvSpPr>
            <a:spLocks noChangeArrowheads="1"/>
          </p:cNvSpPr>
          <p:nvPr/>
        </p:nvSpPr>
        <p:spPr bwMode="auto">
          <a:xfrm>
            <a:off x="1281113" y="4149725"/>
            <a:ext cx="3024187" cy="1655763"/>
          </a:xfrm>
          <a:prstGeom prst="rect">
            <a:avLst/>
          </a:prstGeom>
          <a:solidFill>
            <a:schemeClr val="bg1"/>
          </a:solidFill>
          <a:ln w="12700" algn="ctr">
            <a:solidFill>
              <a:schemeClr val="tx1"/>
            </a:solidFill>
            <a:round/>
            <a:headEnd type="none" w="sm" len="sm"/>
            <a:tailEnd type="none" w="sm" len="sm"/>
          </a:ln>
        </p:spPr>
        <p:txBody>
          <a:bodyPr/>
          <a:lstStyle/>
          <a:p>
            <a:pPr eaLnBrk="0" hangingPunct="0"/>
            <a:r>
              <a:rPr lang="nl-NL" sz="1600" i="1">
                <a:solidFill>
                  <a:schemeClr val="tx1"/>
                </a:solidFill>
              </a:rPr>
              <a:t>Logic Motion Safety</a:t>
            </a:r>
          </a:p>
          <a:p>
            <a:pPr eaLnBrk="0" hangingPunct="0"/>
            <a:r>
              <a:rPr lang="nl-NL" sz="1600" i="1">
                <a:solidFill>
                  <a:schemeClr val="tx1"/>
                </a:solidFill>
              </a:rPr>
              <a:t>Program</a:t>
            </a:r>
          </a:p>
        </p:txBody>
      </p:sp>
      <p:sp>
        <p:nvSpPr>
          <p:cNvPr id="41990" name="Rectangle 6"/>
          <p:cNvSpPr>
            <a:spLocks noChangeArrowheads="1"/>
          </p:cNvSpPr>
          <p:nvPr/>
        </p:nvSpPr>
        <p:spPr bwMode="auto">
          <a:xfrm>
            <a:off x="6392863" y="4149725"/>
            <a:ext cx="2592387" cy="1655763"/>
          </a:xfrm>
          <a:prstGeom prst="rect">
            <a:avLst/>
          </a:prstGeom>
          <a:solidFill>
            <a:schemeClr val="bg1"/>
          </a:solidFill>
          <a:ln w="12700" algn="ctr">
            <a:solidFill>
              <a:schemeClr val="tx1"/>
            </a:solidFill>
            <a:round/>
            <a:headEnd type="none" w="sm" len="sm"/>
            <a:tailEnd type="none" w="sm" len="sm"/>
          </a:ln>
        </p:spPr>
        <p:txBody>
          <a:bodyPr/>
          <a:lstStyle/>
          <a:p>
            <a:pPr eaLnBrk="0" hangingPunct="0"/>
            <a:r>
              <a:rPr lang="nl-NL" sz="1600" i="1">
                <a:solidFill>
                  <a:schemeClr val="tx1"/>
                </a:solidFill>
              </a:rPr>
              <a:t>OPC UA Server</a:t>
            </a:r>
          </a:p>
          <a:p>
            <a:pPr eaLnBrk="0" hangingPunct="0"/>
            <a:endParaRPr lang="nl-NL" sz="1600" i="1">
              <a:solidFill>
                <a:schemeClr val="tx1"/>
              </a:solidFill>
            </a:endParaRPr>
          </a:p>
          <a:p>
            <a:pPr eaLnBrk="0" hangingPunct="0"/>
            <a:r>
              <a:rPr lang="nl-NL" sz="1600" i="1">
                <a:solidFill>
                  <a:schemeClr val="tx1"/>
                </a:solidFill>
              </a:rPr>
              <a:t>Implementation</a:t>
            </a:r>
          </a:p>
        </p:txBody>
      </p:sp>
      <p:sp>
        <p:nvSpPr>
          <p:cNvPr id="41991" name="Rectangle 7"/>
          <p:cNvSpPr>
            <a:spLocks noChangeArrowheads="1"/>
          </p:cNvSpPr>
          <p:nvPr/>
        </p:nvSpPr>
        <p:spPr bwMode="auto">
          <a:xfrm>
            <a:off x="4737100" y="4365625"/>
            <a:ext cx="1223963" cy="1223963"/>
          </a:xfrm>
          <a:prstGeom prst="rect">
            <a:avLst/>
          </a:prstGeom>
          <a:solidFill>
            <a:schemeClr val="bg1"/>
          </a:solidFill>
          <a:ln w="12700" algn="ctr">
            <a:solidFill>
              <a:schemeClr val="tx1"/>
            </a:solidFill>
            <a:round/>
            <a:headEnd type="none" w="sm" len="sm"/>
            <a:tailEnd type="none" w="sm" len="sm"/>
          </a:ln>
        </p:spPr>
        <p:txBody>
          <a:bodyPr/>
          <a:lstStyle/>
          <a:p>
            <a:pPr eaLnBrk="0" hangingPunct="0"/>
            <a:r>
              <a:rPr lang="nl-NL" sz="1600" i="1">
                <a:solidFill>
                  <a:schemeClr val="tx1"/>
                </a:solidFill>
              </a:rPr>
              <a:t>Shared</a:t>
            </a:r>
          </a:p>
          <a:p>
            <a:pPr eaLnBrk="0" hangingPunct="0"/>
            <a:r>
              <a:rPr lang="nl-NL" sz="1600" i="1">
                <a:solidFill>
                  <a:schemeClr val="tx1"/>
                </a:solidFill>
              </a:rPr>
              <a:t>Information</a:t>
            </a:r>
          </a:p>
        </p:txBody>
      </p:sp>
      <p:sp>
        <p:nvSpPr>
          <p:cNvPr id="41992" name="Right Arrow 8"/>
          <p:cNvSpPr>
            <a:spLocks noChangeArrowheads="1"/>
          </p:cNvSpPr>
          <p:nvPr/>
        </p:nvSpPr>
        <p:spPr bwMode="auto">
          <a:xfrm rot="5400000">
            <a:off x="1893094" y="1753394"/>
            <a:ext cx="576263" cy="327025"/>
          </a:xfrm>
          <a:prstGeom prst="rightArrow">
            <a:avLst>
              <a:gd name="adj1" fmla="val 50000"/>
              <a:gd name="adj2" fmla="val 50058"/>
            </a:avLst>
          </a:prstGeom>
          <a:solidFill>
            <a:schemeClr val="bg1"/>
          </a:solidFill>
          <a:ln w="12700" algn="ctr">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41993" name="Right Arrow 9"/>
          <p:cNvSpPr>
            <a:spLocks noChangeArrowheads="1"/>
          </p:cNvSpPr>
          <p:nvPr/>
        </p:nvSpPr>
        <p:spPr bwMode="auto">
          <a:xfrm rot="5400000">
            <a:off x="1758950" y="3536951"/>
            <a:ext cx="865187" cy="360362"/>
          </a:xfrm>
          <a:prstGeom prst="rightArrow">
            <a:avLst>
              <a:gd name="adj1" fmla="val 50000"/>
              <a:gd name="adj2" fmla="val 50018"/>
            </a:avLst>
          </a:prstGeom>
          <a:solidFill>
            <a:schemeClr val="bg1"/>
          </a:solidFill>
          <a:ln w="12700" algn="ctr">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41994" name="Rectangle 11"/>
          <p:cNvSpPr>
            <a:spLocks noChangeArrowheads="1"/>
          </p:cNvSpPr>
          <p:nvPr/>
        </p:nvSpPr>
        <p:spPr bwMode="auto">
          <a:xfrm>
            <a:off x="6537325" y="1268413"/>
            <a:ext cx="2303463" cy="576262"/>
          </a:xfrm>
          <a:prstGeom prst="rect">
            <a:avLst/>
          </a:prstGeom>
          <a:solidFill>
            <a:schemeClr val="bg1"/>
          </a:solidFill>
          <a:ln w="12700" algn="ctr">
            <a:solidFill>
              <a:schemeClr val="tx1"/>
            </a:solidFill>
            <a:round/>
            <a:headEnd type="none" w="sm" len="sm"/>
            <a:tailEnd type="none" w="sm" len="sm"/>
          </a:ln>
        </p:spPr>
        <p:txBody>
          <a:bodyPr/>
          <a:lstStyle/>
          <a:p>
            <a:pPr algn="ctr" eaLnBrk="0" hangingPunct="0"/>
            <a:r>
              <a:rPr lang="nl-NL" sz="1600" i="1">
                <a:solidFill>
                  <a:schemeClr val="tx1"/>
                </a:solidFill>
              </a:rPr>
              <a:t>Communication to</a:t>
            </a:r>
          </a:p>
          <a:p>
            <a:pPr algn="ctr" eaLnBrk="0" hangingPunct="0"/>
            <a:r>
              <a:rPr lang="nl-NL" sz="1600" i="1">
                <a:solidFill>
                  <a:schemeClr val="tx1"/>
                </a:solidFill>
              </a:rPr>
              <a:t>OPC UA Client</a:t>
            </a:r>
          </a:p>
        </p:txBody>
      </p:sp>
      <p:cxnSp>
        <p:nvCxnSpPr>
          <p:cNvPr id="41995" name="Elbow Connector 13"/>
          <p:cNvCxnSpPr>
            <a:cxnSpLocks noChangeShapeType="1"/>
          </p:cNvCxnSpPr>
          <p:nvPr/>
        </p:nvCxnSpPr>
        <p:spPr bwMode="auto">
          <a:xfrm>
            <a:off x="2289175" y="3789363"/>
            <a:ext cx="3059113" cy="576262"/>
          </a:xfrm>
          <a:prstGeom prst="bentConnector3">
            <a:avLst>
              <a:gd name="adj1" fmla="val 99940"/>
            </a:avLst>
          </a:prstGeom>
          <a:noFill/>
          <a:ln w="12700" algn="ctr">
            <a:solidFill>
              <a:schemeClr val="tx1"/>
            </a:solidFill>
            <a:round/>
            <a:headEnd type="none" w="sm" len="sm"/>
            <a:tailEnd type="arrow" w="med" len="med"/>
          </a:ln>
        </p:spPr>
      </p:cxnSp>
      <p:sp>
        <p:nvSpPr>
          <p:cNvPr id="41996" name="Left-Right Arrow 21"/>
          <p:cNvSpPr>
            <a:spLocks noChangeArrowheads="1"/>
          </p:cNvSpPr>
          <p:nvPr/>
        </p:nvSpPr>
        <p:spPr bwMode="auto">
          <a:xfrm>
            <a:off x="4305300" y="4840288"/>
            <a:ext cx="425450" cy="273050"/>
          </a:xfrm>
          <a:prstGeom prst="leftRightArrow">
            <a:avLst>
              <a:gd name="adj1" fmla="val 50000"/>
              <a:gd name="adj2" fmla="val 49998"/>
            </a:avLst>
          </a:prstGeom>
          <a:solidFill>
            <a:schemeClr val="bg1"/>
          </a:solidFill>
          <a:ln w="12700" algn="ctr">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41997" name="Left-Right Arrow 23"/>
          <p:cNvSpPr>
            <a:spLocks noChangeArrowheads="1"/>
          </p:cNvSpPr>
          <p:nvPr/>
        </p:nvSpPr>
        <p:spPr bwMode="auto">
          <a:xfrm>
            <a:off x="5967413" y="4840288"/>
            <a:ext cx="425450" cy="273050"/>
          </a:xfrm>
          <a:prstGeom prst="leftRightArrow">
            <a:avLst>
              <a:gd name="adj1" fmla="val 50000"/>
              <a:gd name="adj2" fmla="val 49998"/>
            </a:avLst>
          </a:prstGeom>
          <a:solidFill>
            <a:schemeClr val="bg1"/>
          </a:solidFill>
          <a:ln w="12700" algn="ctr">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41998" name="Up-Down Arrow 24"/>
          <p:cNvSpPr>
            <a:spLocks noChangeArrowheads="1"/>
          </p:cNvSpPr>
          <p:nvPr/>
        </p:nvSpPr>
        <p:spPr bwMode="auto">
          <a:xfrm>
            <a:off x="7432675" y="1844675"/>
            <a:ext cx="400050" cy="2305050"/>
          </a:xfrm>
          <a:prstGeom prst="upDownArrow">
            <a:avLst>
              <a:gd name="adj1" fmla="val 50000"/>
              <a:gd name="adj2" fmla="val 50070"/>
            </a:avLst>
          </a:prstGeom>
          <a:solidFill>
            <a:schemeClr val="bg1"/>
          </a:solidFill>
          <a:ln w="12700" algn="ctr">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34" name="Rectangle 33"/>
          <p:cNvSpPr/>
          <p:nvPr/>
        </p:nvSpPr>
        <p:spPr>
          <a:xfrm>
            <a:off x="4232275" y="908050"/>
            <a:ext cx="1441450" cy="647700"/>
          </a:xfrm>
          <a:prstGeom prst="rect">
            <a:avLst/>
          </a:prstGeom>
        </p:spPr>
        <p:txBody>
          <a:bodyPr wrap="none">
            <a:spAutoFit/>
          </a:bodyPr>
          <a:lstStyle/>
          <a:p>
            <a:pPr eaLnBrk="0" hangingPunct="0">
              <a:defRPr/>
            </a:pPr>
            <a:r>
              <a:rPr lang="en-US" sz="3600" b="1" kern="0" dirty="0">
                <a:solidFill>
                  <a:srgbClr val="790015"/>
                </a:solidFill>
                <a:latin typeface="Arial"/>
                <a:ea typeface="+mj-ea"/>
                <a:cs typeface="+mj-cs"/>
              </a:rPr>
              <a:t>How?</a:t>
            </a:r>
            <a:endParaRPr lang="nl-NL" sz="1600" i="1" dirty="0">
              <a:solidFill>
                <a:schemeClr val="tx1"/>
              </a:solidFill>
              <a:latin typeface="Arial" pitchFamily="34" charset="0"/>
            </a:endParaRPr>
          </a:p>
        </p:txBody>
      </p:sp>
      <p:sp>
        <p:nvSpPr>
          <p:cNvPr id="42000" name="Rectangle 16"/>
          <p:cNvSpPr>
            <a:spLocks noChangeArrowheads="1"/>
          </p:cNvSpPr>
          <p:nvPr/>
        </p:nvSpPr>
        <p:spPr bwMode="auto">
          <a:xfrm>
            <a:off x="1065213" y="2924175"/>
            <a:ext cx="2303462" cy="360363"/>
          </a:xfrm>
          <a:prstGeom prst="rect">
            <a:avLst/>
          </a:prstGeom>
          <a:solidFill>
            <a:schemeClr val="bg1"/>
          </a:solidFill>
          <a:ln w="12700" algn="ctr">
            <a:solidFill>
              <a:schemeClr val="tx1"/>
            </a:solidFill>
            <a:round/>
            <a:headEnd type="none" w="sm" len="sm"/>
            <a:tailEnd type="none" w="sm" len="sm"/>
          </a:ln>
        </p:spPr>
        <p:txBody>
          <a:bodyPr/>
          <a:lstStyle/>
          <a:p>
            <a:pPr algn="ctr" eaLnBrk="0" hangingPunct="0"/>
            <a:r>
              <a:rPr lang="nl-NL" sz="1600" i="1">
                <a:solidFill>
                  <a:schemeClr val="tx1"/>
                </a:solidFill>
              </a:rPr>
              <a:t>Compiler</a:t>
            </a:r>
          </a:p>
        </p:txBody>
      </p:sp>
      <p:sp>
        <p:nvSpPr>
          <p:cNvPr id="42001" name="Right Arrow 17"/>
          <p:cNvSpPr>
            <a:spLocks noChangeArrowheads="1"/>
          </p:cNvSpPr>
          <p:nvPr/>
        </p:nvSpPr>
        <p:spPr bwMode="auto">
          <a:xfrm rot="5400000">
            <a:off x="2009775" y="2562226"/>
            <a:ext cx="363537" cy="360362"/>
          </a:xfrm>
          <a:prstGeom prst="rightArrow">
            <a:avLst>
              <a:gd name="adj1" fmla="val 50000"/>
              <a:gd name="adj2" fmla="val 49754"/>
            </a:avLst>
          </a:prstGeom>
          <a:solidFill>
            <a:schemeClr val="bg1"/>
          </a:solidFill>
          <a:ln w="12700" algn="ctr">
            <a:solidFill>
              <a:schemeClr val="tx1"/>
            </a:solidFill>
            <a:round/>
            <a:headEnd type="none" w="sm" len="sm"/>
            <a:tailEnd type="none" w="sm" len="sm"/>
          </a:ln>
        </p:spPr>
        <p:txBody>
          <a:bodyPr/>
          <a:lstStyle/>
          <a:p>
            <a:pPr eaLnBrk="0" hangingPunct="0"/>
            <a:endParaRPr lang="nl-NL" sz="1600" i="1">
              <a:solidFill>
                <a:schemeClr val="tx1"/>
              </a:solidFill>
            </a:endParaRPr>
          </a:p>
        </p:txBody>
      </p:sp>
      <p:sp>
        <p:nvSpPr>
          <p:cNvPr id="42002" name="TextBox 14"/>
          <p:cNvSpPr txBox="1">
            <a:spLocks noChangeArrowheads="1"/>
          </p:cNvSpPr>
          <p:nvPr/>
        </p:nvSpPr>
        <p:spPr bwMode="auto">
          <a:xfrm>
            <a:off x="2970213" y="3433763"/>
            <a:ext cx="3252787" cy="371475"/>
          </a:xfrm>
          <a:prstGeom prst="rect">
            <a:avLst/>
          </a:prstGeom>
          <a:noFill/>
          <a:ln w="9525">
            <a:noFill/>
            <a:miter lim="800000"/>
            <a:headEnd/>
            <a:tailEnd/>
          </a:ln>
        </p:spPr>
        <p:txBody>
          <a:bodyPr wrap="none">
            <a:spAutoFit/>
          </a:bodyPr>
          <a:lstStyle/>
          <a:p>
            <a:pPr eaLnBrk="0" hangingPunct="0"/>
            <a:r>
              <a:rPr lang="nl-NL" sz="1600" i="1">
                <a:solidFill>
                  <a:schemeClr val="tx1"/>
                </a:solidFill>
              </a:rPr>
              <a:t>Controller / Run time environment</a:t>
            </a:r>
          </a:p>
        </p:txBody>
      </p:sp>
      <p:sp>
        <p:nvSpPr>
          <p:cNvPr id="42003" name="Rectangle 18"/>
          <p:cNvSpPr>
            <a:spLocks noChangeArrowheads="1"/>
          </p:cNvSpPr>
          <p:nvPr/>
        </p:nvSpPr>
        <p:spPr bwMode="auto">
          <a:xfrm>
            <a:off x="6392863" y="1119188"/>
            <a:ext cx="2663825" cy="3462337"/>
          </a:xfrm>
          <a:prstGeom prst="rect">
            <a:avLst/>
          </a:prstGeom>
          <a:noFill/>
          <a:ln w="104775" cmpd="tri" algn="ctr">
            <a:solidFill>
              <a:srgbClr val="033FD5"/>
            </a:solidFill>
            <a:round/>
            <a:headEnd type="none" w="sm" len="sm"/>
            <a:tailEnd type="none" w="sm" len="sm"/>
          </a:ln>
        </p:spPr>
        <p:txBody>
          <a:bodyPr/>
          <a:lstStyle/>
          <a:p>
            <a:pPr eaLnBrk="0" hangingPunct="0"/>
            <a:endParaRPr lang="nl-NL" sz="1600" i="1">
              <a:solidFill>
                <a:schemeClr val="tx1"/>
              </a:solidFill>
            </a:endParaRPr>
          </a:p>
        </p:txBody>
      </p:sp>
      <p:sp>
        <p:nvSpPr>
          <p:cNvPr id="42004" name="Rectangle 25"/>
          <p:cNvSpPr>
            <a:spLocks noChangeArrowheads="1"/>
          </p:cNvSpPr>
          <p:nvPr/>
        </p:nvSpPr>
        <p:spPr bwMode="auto">
          <a:xfrm>
            <a:off x="776288" y="1052513"/>
            <a:ext cx="2952750" cy="720725"/>
          </a:xfrm>
          <a:prstGeom prst="rect">
            <a:avLst/>
          </a:prstGeom>
          <a:noFill/>
          <a:ln w="104775" cmpd="tri" algn="ctr">
            <a:solidFill>
              <a:srgbClr val="033FD5"/>
            </a:solidFill>
            <a:round/>
            <a:headEnd type="none" w="sm" len="sm"/>
            <a:tailEnd type="none" w="sm" len="sm"/>
          </a:ln>
        </p:spPr>
        <p:txBody>
          <a:bodyPr/>
          <a:lstStyle/>
          <a:p>
            <a:pPr eaLnBrk="0" hangingPunct="0"/>
            <a:endParaRPr lang="nl-NL" sz="1600" i="1">
              <a:solidFill>
                <a:schemeClr val="tx1"/>
              </a:solidFill>
            </a:endParaRPr>
          </a:p>
        </p:txBody>
      </p:sp>
      <p:sp>
        <p:nvSpPr>
          <p:cNvPr id="42005" name="Rectangle 26"/>
          <p:cNvSpPr>
            <a:spLocks noChangeArrowheads="1"/>
          </p:cNvSpPr>
          <p:nvPr/>
        </p:nvSpPr>
        <p:spPr bwMode="auto">
          <a:xfrm>
            <a:off x="812800" y="2022475"/>
            <a:ext cx="5435600" cy="4286250"/>
          </a:xfrm>
          <a:prstGeom prst="rect">
            <a:avLst/>
          </a:prstGeom>
          <a:noFill/>
          <a:ln w="104775" cmpd="tri" algn="ctr">
            <a:solidFill>
              <a:srgbClr val="C00000"/>
            </a:solidFill>
            <a:round/>
            <a:headEnd type="none" w="sm" len="sm"/>
            <a:tailEnd type="none" w="sm" len="sm"/>
          </a:ln>
        </p:spPr>
        <p:txBody>
          <a:bodyPr/>
          <a:lstStyle/>
          <a:p>
            <a:pPr eaLnBrk="0" hangingPunct="0"/>
            <a:endParaRPr lang="nl-NL" sz="1600" i="1">
              <a:solidFill>
                <a:schemeClr val="tx1"/>
              </a:solidFill>
            </a:endParaRPr>
          </a:p>
        </p:txBody>
      </p:sp>
      <p:sp>
        <p:nvSpPr>
          <p:cNvPr id="42006" name="TextBox 19"/>
          <p:cNvSpPr txBox="1">
            <a:spLocks noChangeArrowheads="1"/>
          </p:cNvSpPr>
          <p:nvPr/>
        </p:nvSpPr>
        <p:spPr bwMode="auto">
          <a:xfrm rot="2343231">
            <a:off x="2786063" y="1219200"/>
            <a:ext cx="1073150" cy="338138"/>
          </a:xfrm>
          <a:prstGeom prst="rect">
            <a:avLst/>
          </a:prstGeom>
          <a:noFill/>
          <a:ln w="9525">
            <a:solidFill>
              <a:srgbClr val="033FD5"/>
            </a:solidFill>
            <a:miter lim="800000"/>
            <a:headEnd/>
            <a:tailEnd/>
          </a:ln>
        </p:spPr>
        <p:txBody>
          <a:bodyPr wrap="none">
            <a:spAutoFit/>
          </a:bodyPr>
          <a:lstStyle/>
          <a:p>
            <a:pPr eaLnBrk="0" hangingPunct="0"/>
            <a:r>
              <a:rPr lang="en-US" sz="1600" b="1" i="1">
                <a:solidFill>
                  <a:srgbClr val="033FD5"/>
                </a:solidFill>
              </a:rPr>
              <a:t>Standard</a:t>
            </a:r>
          </a:p>
        </p:txBody>
      </p:sp>
      <p:sp>
        <p:nvSpPr>
          <p:cNvPr id="42007" name="TextBox 27"/>
          <p:cNvSpPr txBox="1">
            <a:spLocks noChangeArrowheads="1"/>
          </p:cNvSpPr>
          <p:nvPr/>
        </p:nvSpPr>
        <p:spPr bwMode="auto">
          <a:xfrm rot="2343231">
            <a:off x="7981950" y="2505075"/>
            <a:ext cx="1073150" cy="338138"/>
          </a:xfrm>
          <a:prstGeom prst="rect">
            <a:avLst/>
          </a:prstGeom>
          <a:noFill/>
          <a:ln w="9525">
            <a:solidFill>
              <a:srgbClr val="033FD5"/>
            </a:solidFill>
            <a:miter lim="800000"/>
            <a:headEnd/>
            <a:tailEnd/>
          </a:ln>
        </p:spPr>
        <p:txBody>
          <a:bodyPr wrap="none">
            <a:spAutoFit/>
          </a:bodyPr>
          <a:lstStyle/>
          <a:p>
            <a:pPr eaLnBrk="0" hangingPunct="0"/>
            <a:r>
              <a:rPr lang="en-US" sz="1600" b="1" i="1">
                <a:solidFill>
                  <a:srgbClr val="033FD5"/>
                </a:solidFill>
              </a:rPr>
              <a:t>Standard</a:t>
            </a:r>
          </a:p>
        </p:txBody>
      </p:sp>
      <p:sp>
        <p:nvSpPr>
          <p:cNvPr id="42008" name="TextBox 28"/>
          <p:cNvSpPr txBox="1">
            <a:spLocks noChangeArrowheads="1"/>
          </p:cNvSpPr>
          <p:nvPr/>
        </p:nvSpPr>
        <p:spPr bwMode="auto">
          <a:xfrm rot="2256092">
            <a:off x="4708525" y="2466975"/>
            <a:ext cx="1279525" cy="338138"/>
          </a:xfrm>
          <a:prstGeom prst="rect">
            <a:avLst/>
          </a:prstGeom>
          <a:noFill/>
          <a:ln w="9525">
            <a:solidFill>
              <a:srgbClr val="C00000"/>
            </a:solidFill>
            <a:miter lim="800000"/>
            <a:headEnd/>
            <a:tailEnd/>
          </a:ln>
        </p:spPr>
        <p:txBody>
          <a:bodyPr wrap="none">
            <a:spAutoFit/>
          </a:bodyPr>
          <a:lstStyle/>
          <a:p>
            <a:pPr eaLnBrk="0" hangingPunct="0"/>
            <a:r>
              <a:rPr lang="en-US" sz="1600" b="1" i="1">
                <a:solidFill>
                  <a:srgbClr val="C00000"/>
                </a:solidFill>
              </a:rPr>
              <a:t>Proprietary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Users\StefanH.BECKHOFF\Documents\Organisations\OPCF\Events\2010-04_HMI_Pressconference\2010-04_HMI_OPC-Booth_public\DemoWall.jpg"/>
          <p:cNvPicPr>
            <a:picLocks noChangeAspect="1" noChangeArrowheads="1"/>
          </p:cNvPicPr>
          <p:nvPr/>
        </p:nvPicPr>
        <p:blipFill>
          <a:blip r:embed="rId3"/>
          <a:srcRect b="10860"/>
          <a:stretch>
            <a:fillRect/>
          </a:stretch>
        </p:blipFill>
        <p:spPr bwMode="auto">
          <a:xfrm>
            <a:off x="1139825" y="971550"/>
            <a:ext cx="7543800" cy="539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b="28204"/>
          <a:stretch>
            <a:fillRect/>
          </a:stretch>
        </p:blipFill>
        <p:spPr bwMode="auto">
          <a:xfrm>
            <a:off x="376238" y="1905000"/>
            <a:ext cx="2581275" cy="3894138"/>
          </a:xfrm>
          <a:prstGeom prst="rect">
            <a:avLst/>
          </a:prstGeom>
          <a:noFill/>
          <a:ln w="9525">
            <a:noFill/>
            <a:miter lim="800000"/>
            <a:headEnd/>
            <a:tailEnd/>
          </a:ln>
        </p:spPr>
      </p:pic>
      <p:sp>
        <p:nvSpPr>
          <p:cNvPr id="27" name="Rectangle 3"/>
          <p:cNvSpPr txBox="1">
            <a:spLocks noChangeArrowheads="1"/>
          </p:cNvSpPr>
          <p:nvPr/>
        </p:nvSpPr>
        <p:spPr bwMode="auto">
          <a:xfrm>
            <a:off x="376238" y="863600"/>
            <a:ext cx="8615362" cy="1041400"/>
          </a:xfrm>
          <a:prstGeom prst="rect">
            <a:avLst/>
          </a:prstGeom>
          <a:noFill/>
          <a:ln>
            <a:noFill/>
          </a:ln>
          <a:extLst/>
        </p:spPr>
        <p:txBody>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lnSpc>
                <a:spcPct val="80000"/>
              </a:lnSpc>
              <a:spcBef>
                <a:spcPct val="50000"/>
              </a:spcBef>
              <a:buFontTx/>
              <a:buChar char="-"/>
              <a:defRPr/>
            </a:pPr>
            <a:endParaRPr lang="de-DE" sz="1600" i="1" smtClean="0">
              <a:latin typeface="Calibri" pitchFamily="34" charset="0"/>
            </a:endParaRPr>
          </a:p>
          <a:p>
            <a:pPr marL="0" indent="0" eaLnBrk="1" hangingPunct="1">
              <a:lnSpc>
                <a:spcPct val="80000"/>
              </a:lnSpc>
              <a:spcBef>
                <a:spcPct val="50000"/>
              </a:spcBef>
              <a:defRPr/>
            </a:pPr>
            <a:r>
              <a:rPr lang="de-DE" sz="1600" i="1" smtClean="0">
                <a:latin typeface="Calibri" pitchFamily="34" charset="0"/>
              </a:rPr>
              <a:t>           Beckhoff Cntrl</a:t>
            </a:r>
            <a:r>
              <a:rPr lang="de-DE" sz="1600" i="1">
                <a:latin typeface="Calibri" pitchFamily="34" charset="0"/>
              </a:rPr>
              <a:t>	 </a:t>
            </a:r>
            <a:r>
              <a:rPr lang="de-DE" sz="1600" i="1" smtClean="0">
                <a:latin typeface="Calibri" pitchFamily="34" charset="0"/>
              </a:rPr>
              <a:t>     Bosch-Rexroth Logic	      B&amp;R Cntrl</a:t>
            </a:r>
            <a:endParaRPr lang="de-DE" sz="1600" i="1">
              <a:latin typeface="Calibri" pitchFamily="34" charset="0"/>
            </a:endParaRPr>
          </a:p>
        </p:txBody>
      </p:sp>
      <p:pic>
        <p:nvPicPr>
          <p:cNvPr id="46084" name="Picture 10" descr="C:\Users\stefanh.BECKHOFF\Pictures\_Temp\Bosch.png"/>
          <p:cNvPicPr>
            <a:picLocks noChangeAspect="1" noChangeArrowheads="1"/>
          </p:cNvPicPr>
          <p:nvPr/>
        </p:nvPicPr>
        <p:blipFill>
          <a:blip r:embed="rId4"/>
          <a:srcRect/>
          <a:stretch>
            <a:fillRect/>
          </a:stretch>
        </p:blipFill>
        <p:spPr bwMode="auto">
          <a:xfrm>
            <a:off x="3429000" y="1905000"/>
            <a:ext cx="2571750" cy="3810000"/>
          </a:xfrm>
          <a:prstGeom prst="rect">
            <a:avLst/>
          </a:prstGeom>
          <a:noFill/>
          <a:ln w="9525">
            <a:noFill/>
            <a:miter lim="800000"/>
            <a:headEnd/>
            <a:tailEnd/>
          </a:ln>
        </p:spPr>
      </p:pic>
      <p:pic>
        <p:nvPicPr>
          <p:cNvPr id="46085" name="Picture 11" descr="C:\Users\stefanh.BECKHOFF\Pictures\_Temp\BuR.png"/>
          <p:cNvPicPr>
            <a:picLocks noChangeAspect="1" noChangeArrowheads="1"/>
          </p:cNvPicPr>
          <p:nvPr/>
        </p:nvPicPr>
        <p:blipFill>
          <a:blip r:embed="rId5"/>
          <a:srcRect/>
          <a:stretch>
            <a:fillRect/>
          </a:stretch>
        </p:blipFill>
        <p:spPr bwMode="auto">
          <a:xfrm>
            <a:off x="6248400" y="1905000"/>
            <a:ext cx="2571750" cy="3886200"/>
          </a:xfrm>
          <a:prstGeom prst="rect">
            <a:avLst/>
          </a:prstGeom>
          <a:noFill/>
          <a:ln w="9525">
            <a:noFill/>
            <a:miter lim="800000"/>
            <a:headEnd/>
            <a:tailEnd/>
          </a:ln>
        </p:spPr>
      </p:pic>
      <p:sp>
        <p:nvSpPr>
          <p:cNvPr id="30" name="Rectangle 3"/>
          <p:cNvSpPr txBox="1">
            <a:spLocks noChangeArrowheads="1"/>
          </p:cNvSpPr>
          <p:nvPr/>
        </p:nvSpPr>
        <p:spPr bwMode="auto">
          <a:xfrm>
            <a:off x="393700" y="5943600"/>
            <a:ext cx="8597900" cy="381000"/>
          </a:xfrm>
          <a:prstGeom prst="rect">
            <a:avLst/>
          </a:prstGeom>
          <a:solidFill>
            <a:schemeClr val="accent1">
              <a:lumMod val="75000"/>
            </a:schemeClr>
          </a:solidFill>
          <a:ln>
            <a:noFill/>
          </a:ln>
        </p:spPr>
        <p:txBody>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80000"/>
              </a:lnSpc>
              <a:spcBef>
                <a:spcPct val="50000"/>
              </a:spcBef>
              <a:defRPr/>
            </a:pPr>
            <a:r>
              <a:rPr lang="de-DE" sz="1600" b="1" i="1" smtClean="0">
                <a:latin typeface="Calibri" pitchFamily="34" charset="0"/>
              </a:rPr>
              <a:t>... </a:t>
            </a:r>
            <a:r>
              <a:rPr lang="de-DE" sz="1600" b="1" i="1">
                <a:latin typeface="Calibri" pitchFamily="34" charset="0"/>
              </a:rPr>
              <a:t>b</a:t>
            </a:r>
            <a:r>
              <a:rPr lang="de-DE" sz="1600" b="1" i="1" smtClean="0">
                <a:latin typeface="Calibri" pitchFamily="34" charset="0"/>
              </a:rPr>
              <a:t>ut semantic identical objects!</a:t>
            </a:r>
            <a:endParaRPr lang="de-DE" sz="1600" i="1">
              <a:latin typeface="Calibri" pitchFamily="34" charset="0"/>
            </a:endParaRPr>
          </a:p>
        </p:txBody>
      </p:sp>
      <p:sp>
        <p:nvSpPr>
          <p:cNvPr id="31" name="Bent-Up Arrow 30"/>
          <p:cNvSpPr/>
          <p:nvPr/>
        </p:nvSpPr>
        <p:spPr>
          <a:xfrm rot="5400000" flipV="1">
            <a:off x="1154907" y="1969293"/>
            <a:ext cx="1143000" cy="557213"/>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i="1"/>
          </a:p>
        </p:txBody>
      </p:sp>
      <p:sp>
        <p:nvSpPr>
          <p:cNvPr id="32" name="Bent-Up Arrow 31"/>
          <p:cNvSpPr/>
          <p:nvPr/>
        </p:nvSpPr>
        <p:spPr>
          <a:xfrm rot="5400000" flipV="1">
            <a:off x="4306094" y="2121694"/>
            <a:ext cx="1143000" cy="557212"/>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i="1"/>
          </a:p>
        </p:txBody>
      </p:sp>
      <p:sp>
        <p:nvSpPr>
          <p:cNvPr id="33" name="Bent-Up Arrow 32"/>
          <p:cNvSpPr/>
          <p:nvPr/>
        </p:nvSpPr>
        <p:spPr>
          <a:xfrm rot="5400000" flipV="1">
            <a:off x="7098507" y="1969293"/>
            <a:ext cx="1143000" cy="557213"/>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i="1"/>
          </a:p>
        </p:txBody>
      </p:sp>
      <p:sp>
        <p:nvSpPr>
          <p:cNvPr id="34" name="Bent-Up Arrow 33"/>
          <p:cNvSpPr/>
          <p:nvPr/>
        </p:nvSpPr>
        <p:spPr>
          <a:xfrm rot="5400000" flipH="1" flipV="1">
            <a:off x="1143000" y="3962400"/>
            <a:ext cx="3009900" cy="952500"/>
          </a:xfrm>
          <a:prstGeom prst="ben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i="1"/>
          </a:p>
        </p:txBody>
      </p:sp>
      <p:sp>
        <p:nvSpPr>
          <p:cNvPr id="35" name="Bent-Up Arrow 34"/>
          <p:cNvSpPr/>
          <p:nvPr/>
        </p:nvSpPr>
        <p:spPr>
          <a:xfrm rot="5400000" flipH="1" flipV="1">
            <a:off x="4267200" y="4381500"/>
            <a:ext cx="2628900" cy="952500"/>
          </a:xfrm>
          <a:prstGeom prst="ben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i="1"/>
          </a:p>
        </p:txBody>
      </p:sp>
      <p:sp>
        <p:nvSpPr>
          <p:cNvPr id="36" name="Bent-Up Arrow 35"/>
          <p:cNvSpPr/>
          <p:nvPr/>
        </p:nvSpPr>
        <p:spPr>
          <a:xfrm rot="5400000" flipH="1" flipV="1">
            <a:off x="6859588" y="3962400"/>
            <a:ext cx="3009900" cy="952500"/>
          </a:xfrm>
          <a:prstGeom prst="ben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i="1"/>
          </a:p>
        </p:txBody>
      </p:sp>
      <p:sp>
        <p:nvSpPr>
          <p:cNvPr id="46093" name="Rectangle 3"/>
          <p:cNvSpPr txBox="1">
            <a:spLocks noChangeArrowheads="1"/>
          </p:cNvSpPr>
          <p:nvPr/>
        </p:nvSpPr>
        <p:spPr bwMode="auto">
          <a:xfrm>
            <a:off x="398463" y="912813"/>
            <a:ext cx="8443912" cy="355600"/>
          </a:xfrm>
          <a:prstGeom prst="rect">
            <a:avLst/>
          </a:prstGeom>
          <a:noFill/>
          <a:ln w="9525">
            <a:solidFill>
              <a:schemeClr val="bg1"/>
            </a:solidFill>
            <a:miter lim="800000"/>
            <a:headEnd/>
            <a:tailEnd/>
          </a:ln>
        </p:spPr>
        <p:txBody>
          <a:bodyPr/>
          <a:lstStyle/>
          <a:p>
            <a:pPr>
              <a:lnSpc>
                <a:spcPct val="80000"/>
              </a:lnSpc>
              <a:spcBef>
                <a:spcPct val="50000"/>
              </a:spcBef>
            </a:pPr>
            <a:r>
              <a:rPr lang="de-DE" sz="1600" b="1" i="1">
                <a:solidFill>
                  <a:schemeClr val="tx1"/>
                </a:solidFill>
                <a:latin typeface="Calibri" pitchFamily="34" charset="0"/>
              </a:rPr>
              <a:t>Different entry point:</a:t>
            </a:r>
            <a:endParaRPr lang="de-DE" sz="1600" i="1">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76675" y="1941513"/>
            <a:ext cx="2286000" cy="685800"/>
          </a:xfrm>
          <a:prstGeom prst="rect">
            <a:avLst/>
          </a:prstGeom>
          <a:noFill/>
          <a:ln>
            <a:noFill/>
          </a:ln>
          <a:extLst/>
        </p:spPr>
        <p:txBody>
          <a:bodyPr/>
          <a:lstStyle>
            <a:lvl1pPr marL="266700" indent="-2667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lnSpc>
                <a:spcPct val="80000"/>
              </a:lnSpc>
              <a:buFontTx/>
              <a:buNone/>
              <a:defRPr/>
            </a:pPr>
            <a:r>
              <a:rPr lang="en-US" sz="1800" kern="0" smtClean="0">
                <a:solidFill>
                  <a:srgbClr val="000000"/>
                </a:solidFill>
              </a:rPr>
              <a:t>Full object hierarchy</a:t>
            </a:r>
          </a:p>
          <a:p>
            <a:pPr algn="ctr">
              <a:lnSpc>
                <a:spcPct val="80000"/>
              </a:lnSpc>
              <a:buFontTx/>
              <a:buNone/>
              <a:defRPr/>
            </a:pPr>
            <a:r>
              <a:rPr lang="en-US" sz="1800" kern="0" smtClean="0">
                <a:solidFill>
                  <a:srgbClr val="000000"/>
                </a:solidFill>
              </a:rPr>
              <a:t>below DeviceSet</a:t>
            </a:r>
          </a:p>
        </p:txBody>
      </p:sp>
      <p:pic>
        <p:nvPicPr>
          <p:cNvPr id="48131" name="Picture 4"/>
          <p:cNvPicPr>
            <a:picLocks noChangeAspect="1" noChangeArrowheads="1"/>
          </p:cNvPicPr>
          <p:nvPr/>
        </p:nvPicPr>
        <p:blipFill>
          <a:blip r:embed="rId3"/>
          <a:srcRect/>
          <a:stretch>
            <a:fillRect/>
          </a:stretch>
        </p:blipFill>
        <p:spPr bwMode="auto">
          <a:xfrm>
            <a:off x="3800475" y="2551113"/>
            <a:ext cx="2505075" cy="3686175"/>
          </a:xfrm>
          <a:prstGeom prst="rect">
            <a:avLst/>
          </a:prstGeom>
          <a:noFill/>
          <a:ln w="9525">
            <a:noFill/>
            <a:miter lim="800000"/>
            <a:headEnd/>
            <a:tailEnd/>
          </a:ln>
        </p:spPr>
      </p:pic>
      <p:pic>
        <p:nvPicPr>
          <p:cNvPr id="48132" name="Picture 5"/>
          <p:cNvPicPr>
            <a:picLocks noChangeAspect="1" noChangeArrowheads="1"/>
          </p:cNvPicPr>
          <p:nvPr/>
        </p:nvPicPr>
        <p:blipFill>
          <a:blip r:embed="rId4"/>
          <a:srcRect/>
          <a:stretch>
            <a:fillRect/>
          </a:stretch>
        </p:blipFill>
        <p:spPr bwMode="auto">
          <a:xfrm>
            <a:off x="6975475" y="2551113"/>
            <a:ext cx="2514600" cy="3667125"/>
          </a:xfrm>
          <a:prstGeom prst="rect">
            <a:avLst/>
          </a:prstGeom>
          <a:noFill/>
          <a:ln w="9525">
            <a:noFill/>
            <a:miter lim="800000"/>
            <a:headEnd/>
            <a:tailEnd/>
          </a:ln>
        </p:spPr>
      </p:pic>
      <p:sp>
        <p:nvSpPr>
          <p:cNvPr id="11" name="Rectangle 6"/>
          <p:cNvSpPr>
            <a:spLocks noChangeArrowheads="1"/>
          </p:cNvSpPr>
          <p:nvPr/>
        </p:nvSpPr>
        <p:spPr bwMode="auto">
          <a:xfrm>
            <a:off x="7051675" y="1941513"/>
            <a:ext cx="2286000" cy="685800"/>
          </a:xfrm>
          <a:prstGeom prst="rect">
            <a:avLst/>
          </a:prstGeom>
          <a:noFill/>
          <a:ln>
            <a:noFill/>
          </a:ln>
          <a:extLst/>
        </p:spPr>
        <p:txBody>
          <a:bodyPr/>
          <a:lstStyle/>
          <a:p>
            <a:pPr marL="342900" indent="-342900" algn="ctr" eaLnBrk="0" fontAlgn="auto" hangingPunct="0">
              <a:lnSpc>
                <a:spcPct val="80000"/>
              </a:lnSpc>
              <a:spcBef>
                <a:spcPct val="20000"/>
              </a:spcBef>
              <a:spcAft>
                <a:spcPts val="0"/>
              </a:spcAft>
              <a:defRPr/>
            </a:pPr>
            <a:r>
              <a:rPr lang="en-US" sz="1800" kern="0">
                <a:solidFill>
                  <a:sysClr val="windowText" lastClr="000000"/>
                </a:solidFill>
                <a:latin typeface="Arial" pitchFamily="34" charset="0"/>
              </a:rPr>
              <a:t>Entry point for DA Clients like HMI</a:t>
            </a:r>
          </a:p>
        </p:txBody>
      </p:sp>
      <p:pic>
        <p:nvPicPr>
          <p:cNvPr id="48134" name="Picture 7"/>
          <p:cNvPicPr>
            <a:picLocks noChangeAspect="1" noChangeArrowheads="1"/>
          </p:cNvPicPr>
          <p:nvPr/>
        </p:nvPicPr>
        <p:blipFill>
          <a:blip r:embed="rId5"/>
          <a:srcRect/>
          <a:stretch>
            <a:fillRect/>
          </a:stretch>
        </p:blipFill>
        <p:spPr bwMode="auto">
          <a:xfrm>
            <a:off x="636588" y="2551113"/>
            <a:ext cx="2486025" cy="3686175"/>
          </a:xfrm>
          <a:prstGeom prst="rect">
            <a:avLst/>
          </a:prstGeom>
          <a:noFill/>
          <a:ln w="9525">
            <a:noFill/>
            <a:miter lim="800000"/>
            <a:headEnd/>
            <a:tailEnd/>
          </a:ln>
        </p:spPr>
      </p:pic>
      <p:sp>
        <p:nvSpPr>
          <p:cNvPr id="13" name="Rectangle 8"/>
          <p:cNvSpPr>
            <a:spLocks noChangeArrowheads="1"/>
          </p:cNvSpPr>
          <p:nvPr/>
        </p:nvSpPr>
        <p:spPr bwMode="auto">
          <a:xfrm>
            <a:off x="560388" y="1941513"/>
            <a:ext cx="2590800" cy="685800"/>
          </a:xfrm>
          <a:prstGeom prst="rect">
            <a:avLst/>
          </a:prstGeom>
          <a:noFill/>
          <a:ln>
            <a:noFill/>
          </a:ln>
          <a:extLst/>
        </p:spPr>
        <p:txBody>
          <a:bodyPr/>
          <a:lstStyle/>
          <a:p>
            <a:pPr marL="342900" indent="-342900" algn="ctr" eaLnBrk="0" fontAlgn="auto" hangingPunct="0">
              <a:lnSpc>
                <a:spcPct val="80000"/>
              </a:lnSpc>
              <a:spcBef>
                <a:spcPct val="20000"/>
              </a:spcBef>
              <a:spcAft>
                <a:spcPts val="0"/>
              </a:spcAft>
              <a:defRPr/>
            </a:pPr>
            <a:r>
              <a:rPr lang="en-US" sz="1800" kern="0">
                <a:solidFill>
                  <a:sysClr val="windowText" lastClr="000000"/>
                </a:solidFill>
                <a:latin typeface="Arial" pitchFamily="34" charset="0"/>
              </a:rPr>
              <a:t>Object types based on </a:t>
            </a:r>
          </a:p>
          <a:p>
            <a:pPr marL="342900" indent="-342900" algn="ctr" eaLnBrk="0" fontAlgn="auto" hangingPunct="0">
              <a:lnSpc>
                <a:spcPct val="80000"/>
              </a:lnSpc>
              <a:spcBef>
                <a:spcPct val="20000"/>
              </a:spcBef>
              <a:spcAft>
                <a:spcPts val="0"/>
              </a:spcAft>
              <a:defRPr/>
            </a:pPr>
            <a:r>
              <a:rPr lang="en-US" sz="1800" kern="0">
                <a:solidFill>
                  <a:sysClr val="windowText" lastClr="000000"/>
                </a:solidFill>
                <a:latin typeface="Arial" pitchFamily="34" charset="0"/>
              </a:rPr>
              <a:t>Function Blocks</a:t>
            </a:r>
          </a:p>
        </p:txBody>
      </p:sp>
      <p:sp>
        <p:nvSpPr>
          <p:cNvPr id="48136" name="Title 13"/>
          <p:cNvSpPr>
            <a:spLocks noGrp="1"/>
          </p:cNvSpPr>
          <p:nvPr>
            <p:ph type="title" idx="4294967295"/>
          </p:nvPr>
        </p:nvSpPr>
        <p:spPr/>
        <p:txBody>
          <a:bodyPr/>
          <a:lstStyle/>
          <a:p>
            <a:pPr eaLnBrk="1" hangingPunct="1"/>
            <a:r>
              <a:rPr lang="nl-NL" smtClean="0"/>
              <a:t>Entry point into namespace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smtClean="0"/>
              <a:t>Advantages for users</a:t>
            </a:r>
          </a:p>
        </p:txBody>
      </p:sp>
      <p:sp>
        <p:nvSpPr>
          <p:cNvPr id="50179" name="Rectangle 3"/>
          <p:cNvSpPr>
            <a:spLocks noGrp="1" noChangeArrowheads="1"/>
          </p:cNvSpPr>
          <p:nvPr>
            <p:ph type="body" idx="4294967295"/>
          </p:nvPr>
        </p:nvSpPr>
        <p:spPr>
          <a:xfrm>
            <a:off x="495300" y="2057400"/>
            <a:ext cx="8915400" cy="4343400"/>
          </a:xfrm>
        </p:spPr>
        <p:txBody>
          <a:bodyPr/>
          <a:lstStyle/>
          <a:p>
            <a:pPr marL="361950" indent="-361950" eaLnBrk="1" hangingPunct="1">
              <a:lnSpc>
                <a:spcPct val="110000"/>
              </a:lnSpc>
            </a:pPr>
            <a:r>
              <a:rPr lang="en-US" smtClean="0"/>
              <a:t>Transparent Access to relevant information</a:t>
            </a:r>
          </a:p>
          <a:p>
            <a:pPr marL="769938" lvl="1" eaLnBrk="1" hangingPunct="1">
              <a:lnSpc>
                <a:spcPct val="110000"/>
              </a:lnSpc>
            </a:pPr>
            <a:r>
              <a:rPr lang="en-US" sz="1800" smtClean="0"/>
              <a:t> like Variables, Datatypes, Function Blocks, Structures, Tasks, etc.</a:t>
            </a:r>
          </a:p>
          <a:p>
            <a:pPr marL="361950" indent="-361950" eaLnBrk="1" hangingPunct="1">
              <a:lnSpc>
                <a:spcPct val="110000"/>
              </a:lnSpc>
            </a:pPr>
            <a:r>
              <a:rPr lang="en-US" smtClean="0"/>
              <a:t>Less Engineering time in overall control systems (Controller, HMI, SCADA, ERP, etc.)</a:t>
            </a:r>
          </a:p>
          <a:p>
            <a:pPr marL="361950" indent="-361950" eaLnBrk="1" hangingPunct="1">
              <a:lnSpc>
                <a:spcPct val="110000"/>
              </a:lnSpc>
            </a:pPr>
            <a:r>
              <a:rPr lang="en-US" smtClean="0"/>
              <a:t>Transparent Communication independent from system and network</a:t>
            </a:r>
          </a:p>
        </p:txBody>
      </p:sp>
      <p:sp>
        <p:nvSpPr>
          <p:cNvPr id="50180" name="Rectangle 4"/>
          <p:cNvSpPr>
            <a:spLocks noChangeArrowheads="1"/>
          </p:cNvSpPr>
          <p:nvPr/>
        </p:nvSpPr>
        <p:spPr bwMode="auto">
          <a:xfrm>
            <a:off x="152400" y="5187950"/>
            <a:ext cx="9372600" cy="762000"/>
          </a:xfrm>
          <a:prstGeom prst="rect">
            <a:avLst/>
          </a:prstGeom>
          <a:noFill/>
          <a:ln w="9525">
            <a:noFill/>
            <a:miter lim="800000"/>
            <a:headEnd/>
            <a:tailEnd/>
          </a:ln>
        </p:spPr>
        <p:txBody>
          <a:bodyPr lIns="92075" tIns="46038" rIns="92075" bIns="46038" anchor="ctr"/>
          <a:lstStyle/>
          <a:p>
            <a:pPr algn="ctr" eaLnBrk="0" hangingPunct="0">
              <a:lnSpc>
                <a:spcPct val="90000"/>
              </a:lnSpc>
            </a:pPr>
            <a:r>
              <a:rPr lang="en-US" sz="3600" b="1" i="1">
                <a:solidFill>
                  <a:srgbClr val="790015"/>
                </a:solidFill>
              </a:rPr>
              <a:t>“Communication will never be the same”</a:t>
            </a:r>
          </a:p>
        </p:txBody>
      </p:sp>
      <p:pic>
        <p:nvPicPr>
          <p:cNvPr id="50181" name="Picture 6" descr="plc-opc-ua-small"/>
          <p:cNvPicPr>
            <a:picLocks noChangeAspect="1" noChangeArrowheads="1"/>
          </p:cNvPicPr>
          <p:nvPr/>
        </p:nvPicPr>
        <p:blipFill>
          <a:blip r:embed="rId3"/>
          <a:srcRect/>
          <a:stretch>
            <a:fillRect/>
          </a:stretch>
        </p:blipFill>
        <p:spPr bwMode="auto">
          <a:xfrm>
            <a:off x="7761288" y="1079500"/>
            <a:ext cx="1873250" cy="160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560388" y="4264025"/>
            <a:ext cx="8785225" cy="1470025"/>
          </a:xfrm>
        </p:spPr>
        <p:txBody>
          <a:bodyPr/>
          <a:lstStyle/>
          <a:p>
            <a:pPr eaLnBrk="1" hangingPunct="1">
              <a:lnSpc>
                <a:spcPct val="150000"/>
              </a:lnSpc>
            </a:pPr>
            <a:r>
              <a:rPr lang="nl-NL" smtClean="0"/>
              <a:t>Transparent communication</a:t>
            </a:r>
            <a:br>
              <a:rPr lang="nl-NL" smtClean="0"/>
            </a:br>
            <a:r>
              <a:rPr lang="nl-NL" smtClean="0"/>
              <a:t>independent from system and network</a:t>
            </a:r>
          </a:p>
        </p:txBody>
      </p:sp>
      <p:pic>
        <p:nvPicPr>
          <p:cNvPr id="52227" name="Picture 4" descr="plc-opc-ua-72dpi"/>
          <p:cNvPicPr>
            <a:picLocks noChangeAspect="1" noChangeArrowheads="1"/>
          </p:cNvPicPr>
          <p:nvPr/>
        </p:nvPicPr>
        <p:blipFill>
          <a:blip r:embed="rId3"/>
          <a:srcRect/>
          <a:stretch>
            <a:fillRect/>
          </a:stretch>
        </p:blipFill>
        <p:spPr bwMode="auto">
          <a:xfrm>
            <a:off x="3535363" y="1341438"/>
            <a:ext cx="2857500"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lc-logo-300dpi"/>
          <p:cNvPicPr>
            <a:picLocks noChangeAspect="1" noChangeArrowheads="1"/>
          </p:cNvPicPr>
          <p:nvPr/>
        </p:nvPicPr>
        <p:blipFill>
          <a:blip r:embed="rId3"/>
          <a:srcRect/>
          <a:stretch>
            <a:fillRect/>
          </a:stretch>
        </p:blipFill>
        <p:spPr bwMode="auto">
          <a:xfrm>
            <a:off x="2478088" y="2708275"/>
            <a:ext cx="4949825" cy="1096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smtClean="0"/>
              <a:t>The logo</a:t>
            </a:r>
          </a:p>
        </p:txBody>
      </p:sp>
      <p:pic>
        <p:nvPicPr>
          <p:cNvPr id="54275" name="Picture 4" descr="plc-opc-ua-72dpi"/>
          <p:cNvPicPr>
            <a:picLocks noChangeAspect="1" noChangeArrowheads="1"/>
          </p:cNvPicPr>
          <p:nvPr/>
        </p:nvPicPr>
        <p:blipFill>
          <a:blip r:embed="rId3"/>
          <a:srcRect/>
          <a:stretch>
            <a:fillRect/>
          </a:stretch>
        </p:blipFill>
        <p:spPr bwMode="auto">
          <a:xfrm>
            <a:off x="3008313" y="2466975"/>
            <a:ext cx="381000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758950" y="2947988"/>
            <a:ext cx="3157538" cy="0"/>
          </a:xfrm>
          <a:prstGeom prst="rect">
            <a:avLst/>
          </a:prstGeom>
          <a:noFill/>
          <a:ln w="9525">
            <a:noFill/>
            <a:miter lim="800000"/>
            <a:headEnd/>
            <a:tailEnd/>
          </a:ln>
        </p:spPr>
        <p:txBody>
          <a:bodyPr wrap="none">
            <a:spAutoFit/>
          </a:bodyPr>
          <a:lstStyle/>
          <a:p>
            <a:pPr eaLnBrk="0" hangingPunct="0"/>
            <a:endParaRPr lang="nl-NL" sz="1600" i="1">
              <a:solidFill>
                <a:schemeClr val="tx1"/>
              </a:solidFill>
            </a:endParaRPr>
          </a:p>
        </p:txBody>
      </p:sp>
      <p:sp>
        <p:nvSpPr>
          <p:cNvPr id="56323" name="Rectangle 3"/>
          <p:cNvSpPr>
            <a:spLocks noChangeArrowheads="1"/>
          </p:cNvSpPr>
          <p:nvPr/>
        </p:nvSpPr>
        <p:spPr bwMode="auto">
          <a:xfrm>
            <a:off x="1758950" y="2947988"/>
            <a:ext cx="3232150" cy="0"/>
          </a:xfrm>
          <a:prstGeom prst="rect">
            <a:avLst/>
          </a:prstGeom>
          <a:noFill/>
          <a:ln w="9525">
            <a:noFill/>
            <a:miter lim="800000"/>
            <a:headEnd/>
            <a:tailEnd/>
          </a:ln>
        </p:spPr>
        <p:txBody>
          <a:bodyPr wrap="none">
            <a:spAutoFit/>
          </a:bodyPr>
          <a:lstStyle/>
          <a:p>
            <a:pPr eaLnBrk="0" hangingPunct="0"/>
            <a:endParaRPr lang="en-GB" sz="1800" i="1">
              <a:solidFill>
                <a:schemeClr val="tx1"/>
              </a:solidFill>
            </a:endParaRPr>
          </a:p>
        </p:txBody>
      </p:sp>
      <p:pic>
        <p:nvPicPr>
          <p:cNvPr id="56324" name="Picture 4" descr="OPC-Logo-EPS3"/>
          <p:cNvPicPr>
            <a:picLocks noChangeAspect="1" noChangeArrowheads="1"/>
          </p:cNvPicPr>
          <p:nvPr/>
        </p:nvPicPr>
        <p:blipFill>
          <a:blip r:embed="rId3"/>
          <a:srcRect/>
          <a:stretch>
            <a:fillRect/>
          </a:stretch>
        </p:blipFill>
        <p:spPr bwMode="auto">
          <a:xfrm>
            <a:off x="363538" y="3505200"/>
            <a:ext cx="3797300" cy="1284288"/>
          </a:xfrm>
          <a:prstGeom prst="rect">
            <a:avLst/>
          </a:prstGeom>
          <a:noFill/>
          <a:ln w="9525">
            <a:noFill/>
            <a:miter lim="800000"/>
            <a:headEnd/>
            <a:tailEnd/>
          </a:ln>
        </p:spPr>
      </p:pic>
      <p:sp>
        <p:nvSpPr>
          <p:cNvPr id="56325" name="Rectangle 6"/>
          <p:cNvSpPr>
            <a:spLocks noGrp="1" noChangeArrowheads="1"/>
          </p:cNvSpPr>
          <p:nvPr>
            <p:ph type="ctrTitle" idx="4294967295"/>
          </p:nvPr>
        </p:nvSpPr>
        <p:spPr>
          <a:xfrm>
            <a:off x="723900" y="1371600"/>
            <a:ext cx="8420100" cy="1470025"/>
          </a:xfrm>
        </p:spPr>
        <p:txBody>
          <a:bodyPr/>
          <a:lstStyle/>
          <a:p>
            <a:pPr eaLnBrk="1" hangingPunct="1"/>
            <a:r>
              <a:rPr lang="en-US" smtClean="0"/>
              <a:t>The cooperation</a:t>
            </a:r>
          </a:p>
        </p:txBody>
      </p:sp>
      <p:pic>
        <p:nvPicPr>
          <p:cNvPr id="56326" name="Picture 9" descr="plc-logo-300dpi"/>
          <p:cNvPicPr>
            <a:picLocks noChangeAspect="1" noChangeArrowheads="1"/>
          </p:cNvPicPr>
          <p:nvPr/>
        </p:nvPicPr>
        <p:blipFill>
          <a:blip r:embed="rId4"/>
          <a:srcRect/>
          <a:stretch>
            <a:fillRect/>
          </a:stretch>
        </p:blipFill>
        <p:spPr bwMode="auto">
          <a:xfrm>
            <a:off x="4683125" y="3644900"/>
            <a:ext cx="4949825" cy="109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idx="4294967295"/>
          </p:nvPr>
        </p:nvSpPr>
        <p:spPr>
          <a:xfrm>
            <a:off x="304800" y="1143000"/>
            <a:ext cx="9372600" cy="762000"/>
          </a:xfrm>
        </p:spPr>
        <p:txBody>
          <a:bodyPr/>
          <a:lstStyle/>
          <a:p>
            <a:pPr eaLnBrk="1" hangingPunct="1"/>
            <a:r>
              <a:rPr lang="nl-NL" smtClean="0"/>
              <a:t>New activities with OPC Foundation</a:t>
            </a:r>
            <a:endParaRPr lang="en-US" smtClean="0"/>
          </a:p>
        </p:txBody>
      </p:sp>
      <p:pic>
        <p:nvPicPr>
          <p:cNvPr id="58371" name="Picture 5" descr="OPC-Logo-EPS3"/>
          <p:cNvPicPr>
            <a:picLocks noChangeAspect="1" noChangeArrowheads="1"/>
          </p:cNvPicPr>
          <p:nvPr/>
        </p:nvPicPr>
        <p:blipFill>
          <a:blip r:embed="rId3"/>
          <a:srcRect/>
          <a:stretch>
            <a:fillRect/>
          </a:stretch>
        </p:blipFill>
        <p:spPr bwMode="auto">
          <a:xfrm>
            <a:off x="363538" y="2349500"/>
            <a:ext cx="3797300" cy="1284288"/>
          </a:xfrm>
          <a:prstGeom prst="rect">
            <a:avLst/>
          </a:prstGeom>
          <a:noFill/>
          <a:ln w="9525">
            <a:noFill/>
            <a:miter lim="800000"/>
            <a:headEnd/>
            <a:tailEnd/>
          </a:ln>
        </p:spPr>
      </p:pic>
      <p:pic>
        <p:nvPicPr>
          <p:cNvPr id="58372" name="Picture 6" descr="plc-logo-300dpi"/>
          <p:cNvPicPr>
            <a:picLocks noChangeAspect="1" noChangeArrowheads="1"/>
          </p:cNvPicPr>
          <p:nvPr/>
        </p:nvPicPr>
        <p:blipFill>
          <a:blip r:embed="rId4"/>
          <a:srcRect/>
          <a:stretch>
            <a:fillRect/>
          </a:stretch>
        </p:blipFill>
        <p:spPr bwMode="auto">
          <a:xfrm>
            <a:off x="4683125" y="2476500"/>
            <a:ext cx="4949825" cy="1096963"/>
          </a:xfrm>
          <a:prstGeom prst="rect">
            <a:avLst/>
          </a:prstGeom>
          <a:noFill/>
          <a:ln w="9525">
            <a:noFill/>
            <a:miter lim="800000"/>
            <a:headEnd/>
            <a:tailEnd/>
          </a:ln>
        </p:spPr>
      </p:pic>
      <p:pic>
        <p:nvPicPr>
          <p:cNvPr id="58373" name="Picture 7" descr="plc-opc-ua-small"/>
          <p:cNvPicPr>
            <a:picLocks noChangeAspect="1" noChangeArrowheads="1"/>
          </p:cNvPicPr>
          <p:nvPr/>
        </p:nvPicPr>
        <p:blipFill>
          <a:blip r:embed="rId5"/>
          <a:srcRect/>
          <a:stretch>
            <a:fillRect/>
          </a:stretch>
        </p:blipFill>
        <p:spPr bwMode="auto">
          <a:xfrm>
            <a:off x="4000500" y="4176713"/>
            <a:ext cx="19050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de-DE" smtClean="0"/>
              <a:t>PLCopen &amp; OPC: The logical next steps</a:t>
            </a:r>
            <a:endParaRPr lang="nl-NL" smtClean="0"/>
          </a:p>
        </p:txBody>
      </p:sp>
      <p:sp>
        <p:nvSpPr>
          <p:cNvPr id="4" name="Rectangle 4"/>
          <p:cNvSpPr>
            <a:spLocks noChangeArrowheads="1"/>
          </p:cNvSpPr>
          <p:nvPr/>
        </p:nvSpPr>
        <p:spPr bwMode="auto">
          <a:xfrm>
            <a:off x="434975" y="1733550"/>
            <a:ext cx="8632825" cy="4648200"/>
          </a:xfrm>
          <a:prstGeom prst="rect">
            <a:avLst/>
          </a:prstGeom>
          <a:noFill/>
          <a:ln>
            <a:noFill/>
          </a:ln>
          <a:extLst/>
        </p:spPr>
        <p:txBody>
          <a:bodyPr lIns="0" tIns="0" rIns="0" bIns="0"/>
          <a:lstStyle/>
          <a:p>
            <a:pPr eaLnBrk="0" hangingPunct="0">
              <a:defRPr/>
            </a:pPr>
            <a:r>
              <a:rPr lang="de-DE" sz="1600" b="1" i="1" dirty="0">
                <a:solidFill>
                  <a:srgbClr val="000000"/>
                </a:solidFill>
                <a:latin typeface="Arial" pitchFamily="34" charset="0"/>
              </a:rPr>
              <a:t>FB‘s for Data Communication 												</a:t>
            </a:r>
            <a:r>
              <a:rPr lang="de-DE" sz="1600" b="1" i="1" dirty="0">
                <a:solidFill>
                  <a:srgbClr val="FF0000"/>
                </a:solidFill>
                <a:latin typeface="Arial" pitchFamily="34" charset="0"/>
              </a:rPr>
              <a:t>Prototype implementation</a:t>
            </a:r>
          </a:p>
          <a:p>
            <a:pPr eaLnBrk="0" hangingPunct="0">
              <a:defRPr/>
            </a:pPr>
            <a:r>
              <a:rPr lang="de-DE" sz="1600" b="1" i="1" dirty="0">
                <a:solidFill>
                  <a:srgbClr val="FF0000"/>
                </a:solidFill>
                <a:latin typeface="Arial" pitchFamily="34" charset="0"/>
              </a:rPr>
              <a:t>						</a:t>
            </a:r>
            <a:r>
              <a:rPr lang="de-DE" sz="1600" b="1" i="1" dirty="0" err="1">
                <a:solidFill>
                  <a:srgbClr val="FF0000"/>
                </a:solidFill>
                <a:latin typeface="Arial" pitchFamily="34" charset="0"/>
              </a:rPr>
              <a:t>of</a:t>
            </a:r>
            <a:r>
              <a:rPr lang="de-DE" sz="1600" b="1" i="1" dirty="0">
                <a:solidFill>
                  <a:srgbClr val="FF0000"/>
                </a:solidFill>
                <a:latin typeface="Arial" pitchFamily="34" charset="0"/>
              </a:rPr>
              <a:t> all </a:t>
            </a:r>
            <a:r>
              <a:rPr lang="de-DE" sz="1600" b="1" i="1" dirty="0" err="1">
                <a:solidFill>
                  <a:srgbClr val="FF0000"/>
                </a:solidFill>
                <a:latin typeface="Arial" pitchFamily="34" charset="0"/>
              </a:rPr>
              <a:t>FB‘s</a:t>
            </a:r>
            <a:r>
              <a:rPr lang="de-DE" sz="1600" b="1" i="1" dirty="0">
                <a:solidFill>
                  <a:srgbClr val="FF0000"/>
                </a:solidFill>
                <a:latin typeface="Arial" pitchFamily="34" charset="0"/>
              </a:rPr>
              <a:t> </a:t>
            </a:r>
            <a:r>
              <a:rPr lang="de-DE" sz="1600" b="1" i="1" dirty="0" err="1">
                <a:solidFill>
                  <a:srgbClr val="FF0000"/>
                </a:solidFill>
                <a:latin typeface="Arial" pitchFamily="34" charset="0"/>
              </a:rPr>
              <a:t>done</a:t>
            </a:r>
            <a:r>
              <a:rPr lang="de-DE" sz="1600" b="1" i="1" dirty="0">
                <a:solidFill>
                  <a:srgbClr val="FF0000"/>
                </a:solidFill>
                <a:latin typeface="Arial" pitchFamily="34" charset="0"/>
              </a:rPr>
              <a:t> !</a:t>
            </a:r>
          </a:p>
          <a:p>
            <a:pPr lvl="1" eaLnBrk="0" hangingPunct="0">
              <a:defRPr/>
            </a:pPr>
            <a:r>
              <a:rPr lang="de-DE" sz="1600" i="1" dirty="0" err="1">
                <a:solidFill>
                  <a:srgbClr val="000000"/>
                </a:solidFill>
                <a:latin typeface="Arial" pitchFamily="34" charset="0"/>
              </a:rPr>
              <a:t>UaConnect</a:t>
            </a:r>
            <a:r>
              <a:rPr lang="de-DE" sz="1600" i="1" dirty="0">
                <a:solidFill>
                  <a:srgbClr val="000000"/>
                </a:solidFill>
                <a:latin typeface="Arial" pitchFamily="34" charset="0"/>
              </a:rPr>
              <a:t>			</a:t>
            </a:r>
          </a:p>
          <a:p>
            <a:pPr lvl="1" eaLnBrk="0" hangingPunct="0">
              <a:defRPr/>
            </a:pPr>
            <a:r>
              <a:rPr lang="de-DE" sz="1600" i="1" dirty="0">
                <a:solidFill>
                  <a:srgbClr val="000000"/>
                </a:solidFill>
                <a:latin typeface="Arial" pitchFamily="34" charset="0"/>
              </a:rPr>
              <a:t>UaNodeGetHandle				Call for Review Dec-2013</a:t>
            </a:r>
            <a:br>
              <a:rPr lang="de-DE" sz="1600" i="1" dirty="0">
                <a:solidFill>
                  <a:srgbClr val="000000"/>
                </a:solidFill>
                <a:latin typeface="Arial" pitchFamily="34" charset="0"/>
              </a:rPr>
            </a:br>
            <a:r>
              <a:rPr lang="de-DE" sz="1600" i="1" dirty="0">
                <a:solidFill>
                  <a:srgbClr val="000000"/>
                </a:solidFill>
                <a:latin typeface="Arial" pitchFamily="34" charset="0"/>
              </a:rPr>
              <a:t>UaNodeReleaseHandle				Release March 2014</a:t>
            </a:r>
          </a:p>
          <a:p>
            <a:pPr lvl="1" eaLnBrk="0" hangingPunct="0">
              <a:defRPr/>
            </a:pPr>
            <a:r>
              <a:rPr lang="de-DE" sz="1600" i="1" dirty="0">
                <a:solidFill>
                  <a:srgbClr val="000000"/>
                </a:solidFill>
                <a:latin typeface="Arial" pitchFamily="34" charset="0"/>
              </a:rPr>
              <a:t>UaNodeGetInfo</a:t>
            </a:r>
          </a:p>
          <a:p>
            <a:pPr lvl="1" eaLnBrk="0" hangingPunct="0">
              <a:defRPr/>
            </a:pPr>
            <a:r>
              <a:rPr lang="de-DE" sz="1600" i="1" dirty="0">
                <a:solidFill>
                  <a:srgbClr val="000000"/>
                </a:solidFill>
                <a:latin typeface="Arial" pitchFamily="34" charset="0"/>
              </a:rPr>
              <a:t>UaMonitoredItemCreate</a:t>
            </a:r>
            <a:br>
              <a:rPr lang="de-DE" sz="1600" i="1" dirty="0">
                <a:solidFill>
                  <a:srgbClr val="000000"/>
                </a:solidFill>
                <a:latin typeface="Arial" pitchFamily="34" charset="0"/>
              </a:rPr>
            </a:br>
            <a:r>
              <a:rPr lang="de-DE" sz="1600" i="1" dirty="0">
                <a:solidFill>
                  <a:srgbClr val="000000"/>
                </a:solidFill>
                <a:latin typeface="Arial" pitchFamily="34" charset="0"/>
              </a:rPr>
              <a:t>UaMonitoredItemDelete</a:t>
            </a:r>
          </a:p>
          <a:p>
            <a:pPr lvl="1" eaLnBrk="0" hangingPunct="0">
              <a:defRPr/>
            </a:pPr>
            <a:r>
              <a:rPr lang="de-DE" sz="1600" i="1" dirty="0" err="1">
                <a:solidFill>
                  <a:srgbClr val="000000"/>
                </a:solidFill>
                <a:latin typeface="Arial" pitchFamily="34" charset="0"/>
              </a:rPr>
              <a:t>UaRead</a:t>
            </a:r>
            <a:r>
              <a:rPr lang="de-DE" sz="1600" i="1" dirty="0">
                <a:solidFill>
                  <a:srgbClr val="000000"/>
                </a:solidFill>
                <a:latin typeface="Arial" pitchFamily="34" charset="0"/>
              </a:rPr>
              <a:t> / </a:t>
            </a:r>
            <a:r>
              <a:rPr lang="de-DE" sz="1600" i="1" dirty="0" err="1">
                <a:solidFill>
                  <a:srgbClr val="000000"/>
                </a:solidFill>
                <a:latin typeface="Arial" pitchFamily="34" charset="0"/>
              </a:rPr>
              <a:t>UaReadList</a:t>
            </a:r>
            <a:endParaRPr lang="de-DE" sz="1600" i="1" dirty="0">
              <a:solidFill>
                <a:srgbClr val="000000"/>
              </a:solidFill>
              <a:latin typeface="Arial" pitchFamily="34" charset="0"/>
            </a:endParaRPr>
          </a:p>
          <a:p>
            <a:pPr lvl="1" eaLnBrk="0" hangingPunct="0">
              <a:defRPr/>
            </a:pPr>
            <a:r>
              <a:rPr lang="de-DE" sz="1600" i="1" dirty="0" err="1">
                <a:solidFill>
                  <a:srgbClr val="000000"/>
                </a:solidFill>
                <a:latin typeface="Arial" pitchFamily="34" charset="0"/>
              </a:rPr>
              <a:t>UaWrite</a:t>
            </a:r>
            <a:r>
              <a:rPr lang="de-DE" sz="1600" i="1" dirty="0">
                <a:solidFill>
                  <a:srgbClr val="000000"/>
                </a:solidFill>
                <a:latin typeface="Arial" pitchFamily="34" charset="0"/>
              </a:rPr>
              <a:t> / </a:t>
            </a:r>
            <a:r>
              <a:rPr lang="de-DE" sz="1600" i="1" dirty="0" err="1">
                <a:solidFill>
                  <a:srgbClr val="000000"/>
                </a:solidFill>
                <a:latin typeface="Arial" pitchFamily="34" charset="0"/>
              </a:rPr>
              <a:t>UaWriteList</a:t>
            </a:r>
            <a:endParaRPr lang="de-DE" sz="1600" i="1" dirty="0">
              <a:solidFill>
                <a:srgbClr val="000000"/>
              </a:solidFill>
              <a:latin typeface="Arial" pitchFamily="34" charset="0"/>
            </a:endParaRPr>
          </a:p>
          <a:p>
            <a:pPr lvl="1" eaLnBrk="0" hangingPunct="0">
              <a:defRPr/>
            </a:pPr>
            <a:r>
              <a:rPr lang="de-DE" sz="1600" i="1" dirty="0">
                <a:solidFill>
                  <a:srgbClr val="000000"/>
                </a:solidFill>
                <a:latin typeface="Arial" pitchFamily="34" charset="0"/>
              </a:rPr>
              <a:t>UaMethodGetHandle</a:t>
            </a:r>
            <a:br>
              <a:rPr lang="de-DE" sz="1600" i="1" dirty="0">
                <a:solidFill>
                  <a:srgbClr val="000000"/>
                </a:solidFill>
                <a:latin typeface="Arial" pitchFamily="34" charset="0"/>
              </a:rPr>
            </a:br>
            <a:r>
              <a:rPr lang="de-DE" sz="1600" i="1" dirty="0">
                <a:solidFill>
                  <a:srgbClr val="000000"/>
                </a:solidFill>
                <a:latin typeface="Arial" pitchFamily="34" charset="0"/>
              </a:rPr>
              <a:t>UaMethodReleaseHandle</a:t>
            </a:r>
          </a:p>
          <a:p>
            <a:pPr lvl="1" eaLnBrk="0" hangingPunct="0">
              <a:defRPr/>
            </a:pPr>
            <a:r>
              <a:rPr lang="de-DE" sz="1600" i="1" dirty="0">
                <a:solidFill>
                  <a:srgbClr val="000000"/>
                </a:solidFill>
                <a:latin typeface="Arial" pitchFamily="34" charset="0"/>
              </a:rPr>
              <a:t>UaMethodGetInfo</a:t>
            </a:r>
          </a:p>
          <a:p>
            <a:pPr lvl="1" eaLnBrk="0" hangingPunct="0">
              <a:defRPr/>
            </a:pPr>
            <a:r>
              <a:rPr lang="de-DE" sz="1600" i="1" dirty="0" err="1">
                <a:solidFill>
                  <a:srgbClr val="000000"/>
                </a:solidFill>
                <a:latin typeface="Arial" pitchFamily="34" charset="0"/>
              </a:rPr>
              <a:t>UaMethodCall</a:t>
            </a:r>
            <a:r>
              <a:rPr lang="de-DE" sz="1600" i="1" dirty="0">
                <a:solidFill>
                  <a:srgbClr val="000000"/>
                </a:solidFill>
                <a:latin typeface="Arial" pitchFamily="34" charset="0"/>
              </a:rPr>
              <a:t/>
            </a:r>
            <a:br>
              <a:rPr lang="de-DE" sz="1600" i="1" dirty="0">
                <a:solidFill>
                  <a:srgbClr val="000000"/>
                </a:solidFill>
                <a:latin typeface="Arial" pitchFamily="34" charset="0"/>
              </a:rPr>
            </a:br>
            <a:endParaRPr lang="de-DE" sz="1600" i="1" dirty="0">
              <a:solidFill>
                <a:srgbClr val="000000"/>
              </a:solidFill>
              <a:latin typeface="Arial" pitchFamily="34" charset="0"/>
            </a:endParaRPr>
          </a:p>
          <a:p>
            <a:pPr eaLnBrk="0" hangingPunct="0">
              <a:defRPr/>
            </a:pPr>
            <a:r>
              <a:rPr lang="de-DE" sz="2000" b="1" i="1" dirty="0">
                <a:solidFill>
                  <a:srgbClr val="000000"/>
                </a:solidFill>
                <a:latin typeface="Arial" pitchFamily="34" charset="0"/>
              </a:rPr>
              <a:t>Diagnosis</a:t>
            </a:r>
            <a:endParaRPr lang="de-DE" sz="2000" i="1" dirty="0">
              <a:solidFill>
                <a:srgbClr val="000000"/>
              </a:solidFill>
              <a:latin typeface="Arial" pitchFamily="34" charset="0"/>
            </a:endParaRPr>
          </a:p>
          <a:p>
            <a:pPr lvl="1" eaLnBrk="0" hangingPunct="0">
              <a:defRPr/>
            </a:pPr>
            <a:r>
              <a:rPr lang="de-DE" sz="1600" i="1" dirty="0" err="1">
                <a:solidFill>
                  <a:srgbClr val="000000"/>
                </a:solidFill>
                <a:latin typeface="Arial" pitchFamily="34" charset="0"/>
              </a:rPr>
              <a:t>UaConnectionGetStatus</a:t>
            </a:r>
            <a:r>
              <a:rPr lang="de-DE" sz="1600" i="1" dirty="0">
                <a:solidFill>
                  <a:srgbClr val="000000"/>
                </a:solidFill>
                <a:latin typeface="Arial" pitchFamily="34" charset="0"/>
              </a:rPr>
              <a:t> </a:t>
            </a:r>
          </a:p>
          <a:p>
            <a:pPr lvl="1" eaLnBrk="0" hangingPunct="0">
              <a:defRPr/>
            </a:pPr>
            <a:endParaRPr lang="de-DE" sz="1600" i="1" dirty="0">
              <a:solidFill>
                <a:srgbClr val="000000"/>
              </a:solidFill>
              <a:latin typeface="Arial" pitchFamily="34" charset="0"/>
            </a:endParaRPr>
          </a:p>
          <a:p>
            <a:pPr marL="342900" indent="-342900" eaLnBrk="0" hangingPunct="0">
              <a:spcBef>
                <a:spcPct val="20000"/>
              </a:spcBef>
              <a:buFont typeface="Arial" charset="0"/>
              <a:buChar char="•"/>
              <a:defRPr/>
            </a:pPr>
            <a:endParaRPr lang="en-US" sz="2000" i="1" dirty="0">
              <a:solidFill>
                <a:srgbClr val="000000"/>
              </a:solidFill>
              <a:latin typeface="Arial" pitchFamily="34" charset="0"/>
            </a:endParaRPr>
          </a:p>
          <a:p>
            <a:pPr marL="342900" indent="-342900" eaLnBrk="0" hangingPunct="0">
              <a:spcBef>
                <a:spcPct val="20000"/>
              </a:spcBef>
              <a:buFont typeface="Arial" charset="0"/>
              <a:buChar char="•"/>
              <a:defRPr/>
            </a:pPr>
            <a:endParaRPr lang="en-US" sz="1400" i="1" dirty="0">
              <a:solidFill>
                <a:srgbClr val="000000"/>
              </a:solidFill>
              <a:latin typeface="Arial" pitchFamily="34" charset="0"/>
            </a:endParaRPr>
          </a:p>
        </p:txBody>
      </p:sp>
      <p:pic>
        <p:nvPicPr>
          <p:cNvPr id="60420" name="Picture 1" descr="Screen Clipping"/>
          <p:cNvPicPr>
            <a:picLocks noChangeAspect="1"/>
          </p:cNvPicPr>
          <p:nvPr/>
        </p:nvPicPr>
        <p:blipFill>
          <a:blip r:embed="rId3"/>
          <a:srcRect/>
          <a:stretch>
            <a:fillRect/>
          </a:stretch>
        </p:blipFill>
        <p:spPr bwMode="auto">
          <a:xfrm>
            <a:off x="3657600" y="3489325"/>
            <a:ext cx="5181600" cy="1371600"/>
          </a:xfrm>
          <a:prstGeom prst="rect">
            <a:avLst/>
          </a:prstGeom>
          <a:noFill/>
          <a:ln w="9525">
            <a:noFill/>
            <a:miter lim="800000"/>
            <a:headEnd/>
            <a:tailEnd/>
          </a:ln>
        </p:spPr>
      </p:pic>
      <p:pic>
        <p:nvPicPr>
          <p:cNvPr id="60421" name="Picture 2" descr="Screen Clipping"/>
          <p:cNvPicPr>
            <a:picLocks noChangeAspect="1"/>
          </p:cNvPicPr>
          <p:nvPr/>
        </p:nvPicPr>
        <p:blipFill>
          <a:blip r:embed="rId4"/>
          <a:srcRect/>
          <a:stretch>
            <a:fillRect/>
          </a:stretch>
        </p:blipFill>
        <p:spPr bwMode="auto">
          <a:xfrm>
            <a:off x="4067175" y="5040313"/>
            <a:ext cx="5000625" cy="133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smtClean="0"/>
              <a:t>Controller-to-Controller Communication</a:t>
            </a:r>
          </a:p>
        </p:txBody>
      </p:sp>
      <p:pic>
        <p:nvPicPr>
          <p:cNvPr id="62467" name="Picture 2" descr="Screen Clipping"/>
          <p:cNvPicPr>
            <a:picLocks noChangeAspect="1"/>
          </p:cNvPicPr>
          <p:nvPr/>
        </p:nvPicPr>
        <p:blipFill>
          <a:blip r:embed="rId3"/>
          <a:srcRect/>
          <a:stretch>
            <a:fillRect/>
          </a:stretch>
        </p:blipFill>
        <p:spPr bwMode="auto">
          <a:xfrm>
            <a:off x="200025" y="2060575"/>
            <a:ext cx="9523413" cy="3116263"/>
          </a:xfrm>
          <a:prstGeom prst="rect">
            <a:avLst/>
          </a:prstGeom>
          <a:noFill/>
          <a:ln w="9525">
            <a:noFill/>
            <a:miter lim="800000"/>
            <a:headEnd/>
            <a:tailEnd/>
          </a:ln>
        </p:spPr>
      </p:pic>
      <p:sp>
        <p:nvSpPr>
          <p:cNvPr id="62468" name="TextBox 3"/>
          <p:cNvSpPr txBox="1">
            <a:spLocks noChangeArrowheads="1"/>
          </p:cNvSpPr>
          <p:nvPr/>
        </p:nvSpPr>
        <p:spPr bwMode="auto">
          <a:xfrm>
            <a:off x="2798763" y="5380038"/>
            <a:ext cx="5322887" cy="785812"/>
          </a:xfrm>
          <a:prstGeom prst="rect">
            <a:avLst/>
          </a:prstGeom>
          <a:noFill/>
          <a:ln w="9525">
            <a:noFill/>
            <a:miter lim="800000"/>
            <a:headEnd/>
            <a:tailEnd/>
          </a:ln>
        </p:spPr>
        <p:txBody>
          <a:bodyPr wrap="none">
            <a:spAutoFit/>
          </a:bodyPr>
          <a:lstStyle/>
          <a:p>
            <a:pPr eaLnBrk="0" hangingPunct="0">
              <a:lnSpc>
                <a:spcPct val="150000"/>
              </a:lnSpc>
            </a:pPr>
            <a:r>
              <a:rPr lang="nl-NL" sz="1600" i="1">
                <a:solidFill>
                  <a:schemeClr val="tx1"/>
                </a:solidFill>
              </a:rPr>
              <a:t>Goal: to define a set of FBs for UA Client communication</a:t>
            </a:r>
          </a:p>
          <a:p>
            <a:pPr eaLnBrk="0" hangingPunct="0">
              <a:lnSpc>
                <a:spcPct val="150000"/>
              </a:lnSpc>
            </a:pPr>
            <a:r>
              <a:rPr lang="nl-NL" sz="1600" i="1">
                <a:solidFill>
                  <a:schemeClr val="tx1"/>
                </a:solidFill>
              </a:rPr>
              <a:t>Basis for Machine-to-Machine communication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269875" y="904875"/>
            <a:ext cx="9372600" cy="762000"/>
          </a:xfrm>
        </p:spPr>
        <p:txBody>
          <a:bodyPr/>
          <a:lstStyle/>
          <a:p>
            <a:pPr eaLnBrk="1" hangingPunct="1"/>
            <a:r>
              <a:rPr lang="nl-NL" smtClean="0"/>
              <a:t>Controller-to-Controller Communication</a:t>
            </a:r>
          </a:p>
        </p:txBody>
      </p:sp>
      <p:grpSp>
        <p:nvGrpSpPr>
          <p:cNvPr id="64515" name="Group 2"/>
          <p:cNvGrpSpPr>
            <a:grpSpLocks/>
          </p:cNvGrpSpPr>
          <p:nvPr/>
        </p:nvGrpSpPr>
        <p:grpSpPr bwMode="auto">
          <a:xfrm>
            <a:off x="360363" y="1052513"/>
            <a:ext cx="8783637" cy="5235575"/>
            <a:chOff x="360904" y="1001713"/>
            <a:chExt cx="8783096" cy="5235119"/>
          </a:xfrm>
        </p:grpSpPr>
        <p:sp>
          <p:nvSpPr>
            <p:cNvPr id="4" name="Rectangle 4"/>
            <p:cNvSpPr>
              <a:spLocks noChangeArrowheads="1"/>
            </p:cNvSpPr>
            <p:nvPr/>
          </p:nvSpPr>
          <p:spPr bwMode="auto">
            <a:xfrm>
              <a:off x="360904" y="1001713"/>
              <a:ext cx="8783096" cy="4647795"/>
            </a:xfrm>
            <a:prstGeom prst="rect">
              <a:avLst/>
            </a:prstGeom>
            <a:noFill/>
            <a:ln>
              <a:noFill/>
            </a:ln>
            <a:extLst/>
          </p:spPr>
          <p:txBody>
            <a:bodyPr lIns="0" tIns="0" rIns="0" bIns="0"/>
            <a:lstStyle/>
            <a:p>
              <a:pPr marL="0" lvl="1" eaLnBrk="0" fontAlgn="auto" hangingPunct="0">
                <a:spcBef>
                  <a:spcPts val="0"/>
                </a:spcBef>
                <a:spcAft>
                  <a:spcPts val="0"/>
                </a:spcAft>
                <a:defRPr/>
              </a:pPr>
              <a:r>
                <a:rPr lang="en-US" sz="2000" i="1" kern="0" dirty="0">
                  <a:solidFill>
                    <a:sysClr val="windowText" lastClr="000000"/>
                  </a:solidFill>
                  <a:latin typeface="Arial" pitchFamily="34" charset="0"/>
                </a:rPr>
                <a:t> </a:t>
              </a:r>
            </a:p>
            <a:p>
              <a:pPr marL="0" lvl="1" eaLnBrk="0" fontAlgn="auto" hangingPunct="0">
                <a:spcBef>
                  <a:spcPts val="0"/>
                </a:spcBef>
                <a:spcAft>
                  <a:spcPts val="0"/>
                </a:spcAft>
                <a:defRPr/>
              </a:pPr>
              <a:endParaRPr lang="en-US" sz="2000" i="1" kern="0" dirty="0">
                <a:solidFill>
                  <a:sysClr val="windowText" lastClr="000000"/>
                </a:solidFill>
                <a:latin typeface="Arial" pitchFamily="34" charset="0"/>
              </a:endParaRPr>
            </a:p>
            <a:p>
              <a:pPr marL="0" lvl="1" eaLnBrk="0" fontAlgn="auto" hangingPunct="0">
                <a:spcBef>
                  <a:spcPts val="0"/>
                </a:spcBef>
                <a:spcAft>
                  <a:spcPts val="0"/>
                </a:spcAft>
                <a:defRPr/>
              </a:pPr>
              <a:r>
                <a:rPr lang="en-US" sz="2000" i="1" kern="0" dirty="0">
                  <a:solidFill>
                    <a:sysClr val="windowText" lastClr="000000"/>
                  </a:solidFill>
                  <a:latin typeface="Arial" pitchFamily="34" charset="0"/>
                </a:rPr>
                <a:t>						</a:t>
              </a:r>
              <a:r>
                <a:rPr lang="en-US" sz="2000" i="1" kern="0" dirty="0" err="1">
                  <a:solidFill>
                    <a:sysClr val="windowText" lastClr="000000"/>
                  </a:solidFill>
                  <a:latin typeface="Arial" pitchFamily="34" charset="0"/>
                </a:rPr>
                <a:t>PLCopen</a:t>
              </a:r>
              <a:r>
                <a:rPr lang="en-US" sz="2000" i="1" kern="0" dirty="0">
                  <a:solidFill>
                    <a:sysClr val="windowText" lastClr="000000"/>
                  </a:solidFill>
                  <a:latin typeface="Arial" pitchFamily="34" charset="0"/>
                </a:rPr>
                <a:t> &amp; OPC-UA-FB’s:</a:t>
              </a:r>
            </a:p>
            <a:p>
              <a:pPr marL="0" lvl="1" eaLnBrk="0" fontAlgn="auto" hangingPunct="0">
                <a:spcBef>
                  <a:spcPts val="0"/>
                </a:spcBef>
                <a:spcAft>
                  <a:spcPts val="0"/>
                </a:spcAft>
                <a:defRPr/>
              </a:pPr>
              <a:r>
                <a:rPr lang="en-US" sz="2000" i="1" kern="0" dirty="0">
                  <a:solidFill>
                    <a:sysClr val="windowText" lastClr="000000"/>
                  </a:solidFill>
                  <a:latin typeface="Arial" pitchFamily="34" charset="0"/>
                </a:rPr>
                <a:t>					            	- Vertical communication</a:t>
              </a:r>
            </a:p>
            <a:p>
              <a:pPr marL="0" lvl="1" eaLnBrk="0" fontAlgn="auto" hangingPunct="0">
                <a:spcBef>
                  <a:spcPts val="0"/>
                </a:spcBef>
                <a:spcAft>
                  <a:spcPts val="0"/>
                </a:spcAft>
                <a:defRPr/>
              </a:pPr>
              <a:r>
                <a:rPr lang="en-US" sz="2000" i="1" kern="0" dirty="0">
                  <a:solidFill>
                    <a:sysClr val="windowText" lastClr="000000"/>
                  </a:solidFill>
                  <a:latin typeface="Arial" pitchFamily="34" charset="0"/>
                </a:rPr>
                <a:t>						- Horizontal communication</a:t>
              </a:r>
            </a:p>
            <a:p>
              <a:pPr marL="0" lvl="1" eaLnBrk="0" fontAlgn="auto" hangingPunct="0">
                <a:spcBef>
                  <a:spcPts val="0"/>
                </a:spcBef>
                <a:spcAft>
                  <a:spcPts val="0"/>
                </a:spcAft>
                <a:defRPr/>
              </a:pPr>
              <a:r>
                <a:rPr lang="en-US" sz="2000" i="1" kern="0" dirty="0">
                  <a:solidFill>
                    <a:sysClr val="windowText" lastClr="000000"/>
                  </a:solidFill>
                  <a:latin typeface="Arial" pitchFamily="34" charset="0"/>
                </a:rPr>
                <a:t>					          	- Fieldbus independent</a:t>
              </a:r>
              <a:br>
                <a:rPr lang="en-US" sz="2000" i="1" kern="0" dirty="0">
                  <a:solidFill>
                    <a:sysClr val="windowText" lastClr="000000"/>
                  </a:solidFill>
                  <a:latin typeface="Arial" pitchFamily="34" charset="0"/>
                </a:rPr>
              </a:br>
              <a:r>
                <a:rPr lang="en-US" sz="2000" i="1" kern="0" dirty="0">
                  <a:solidFill>
                    <a:sysClr val="windowText" lastClr="000000"/>
                  </a:solidFill>
                  <a:latin typeface="Arial" pitchFamily="34" charset="0"/>
                </a:rPr>
                <a:t/>
              </a:r>
              <a:br>
                <a:rPr lang="en-US" sz="2000" i="1" kern="0" dirty="0">
                  <a:solidFill>
                    <a:sysClr val="windowText" lastClr="000000"/>
                  </a:solidFill>
                  <a:latin typeface="Arial" pitchFamily="34" charset="0"/>
                </a:rPr>
              </a:br>
              <a:r>
                <a:rPr lang="en-US" sz="2000" i="1" kern="0" dirty="0">
                  <a:solidFill>
                    <a:sysClr val="windowText" lastClr="000000"/>
                  </a:solidFill>
                  <a:latin typeface="Arial" pitchFamily="34" charset="0"/>
                </a:rPr>
                <a:t>						It’s fast – but not a fieldbus!</a:t>
              </a:r>
            </a:p>
            <a:p>
              <a:pPr marL="0" lvl="1" eaLnBrk="0" fontAlgn="auto" hangingPunct="0">
                <a:spcBef>
                  <a:spcPts val="0"/>
                </a:spcBef>
                <a:spcAft>
                  <a:spcPts val="0"/>
                </a:spcAft>
                <a:defRPr/>
              </a:pPr>
              <a:r>
                <a:rPr lang="en-US" sz="2000" i="1" kern="0" dirty="0">
                  <a:solidFill>
                    <a:sysClr val="windowText" lastClr="000000"/>
                  </a:solidFill>
                  <a:latin typeface="Arial" pitchFamily="34" charset="0"/>
                </a:rPr>
                <a:t>						</a:t>
              </a:r>
              <a:r>
                <a:rPr lang="de-DE" sz="1800" i="1" kern="0" dirty="0">
                  <a:solidFill>
                    <a:sysClr val="windowText" lastClr="000000"/>
                  </a:solidFill>
                  <a:latin typeface="Arial" pitchFamily="34" charset="0"/>
                </a:rPr>
                <a:t/>
              </a:r>
              <a:br>
                <a:rPr lang="de-DE" sz="1800" i="1" kern="0" dirty="0">
                  <a:solidFill>
                    <a:sysClr val="windowText" lastClr="000000"/>
                  </a:solidFill>
                  <a:latin typeface="Arial" pitchFamily="34" charset="0"/>
                </a:rPr>
              </a:br>
              <a:endParaRPr lang="en-US" sz="2000" i="1" kern="0" dirty="0">
                <a:solidFill>
                  <a:sysClr val="windowText" lastClr="000000"/>
                </a:solidFill>
                <a:latin typeface="Arial" pitchFamily="34" charset="0"/>
              </a:endParaRPr>
            </a:p>
          </p:txBody>
        </p:sp>
        <p:pic>
          <p:nvPicPr>
            <p:cNvPr id="64517" name="Picture 4"/>
            <p:cNvPicPr>
              <a:picLocks noChangeAspect="1" noChangeArrowheads="1"/>
            </p:cNvPicPr>
            <p:nvPr/>
          </p:nvPicPr>
          <p:blipFill>
            <a:blip r:embed="rId3"/>
            <a:srcRect/>
            <a:stretch>
              <a:fillRect/>
            </a:stretch>
          </p:blipFill>
          <p:spPr bwMode="auto">
            <a:xfrm>
              <a:off x="4295976" y="4078447"/>
              <a:ext cx="1400628" cy="730090"/>
            </a:xfrm>
            <a:prstGeom prst="rect">
              <a:avLst/>
            </a:prstGeom>
            <a:noFill/>
            <a:ln w="9525">
              <a:noFill/>
              <a:miter lim="800000"/>
              <a:headEnd/>
              <a:tailEnd/>
            </a:ln>
          </p:spPr>
        </p:pic>
        <p:pic>
          <p:nvPicPr>
            <p:cNvPr id="64518" name="Picture 5" descr="s7_400"/>
            <p:cNvPicPr>
              <a:picLocks noChangeAspect="1" noChangeArrowheads="1"/>
            </p:cNvPicPr>
            <p:nvPr/>
          </p:nvPicPr>
          <p:blipFill>
            <a:blip r:embed="rId4"/>
            <a:srcRect/>
            <a:stretch>
              <a:fillRect/>
            </a:stretch>
          </p:blipFill>
          <p:spPr bwMode="auto">
            <a:xfrm>
              <a:off x="7772400" y="4069862"/>
              <a:ext cx="1219200" cy="883138"/>
            </a:xfrm>
            <a:prstGeom prst="rect">
              <a:avLst/>
            </a:prstGeom>
            <a:noFill/>
            <a:ln w="9525">
              <a:noFill/>
              <a:miter lim="800000"/>
              <a:headEnd/>
              <a:tailEnd/>
            </a:ln>
          </p:spPr>
        </p:pic>
        <p:sp>
          <p:nvSpPr>
            <p:cNvPr id="7" name="Left-Right Arrow 6"/>
            <p:cNvSpPr/>
            <p:nvPr/>
          </p:nvSpPr>
          <p:spPr>
            <a:xfrm>
              <a:off x="2743594" y="4228819"/>
              <a:ext cx="1487396" cy="430176"/>
            </a:xfrm>
            <a:prstGeom prst="leftRightArrow">
              <a:avLst/>
            </a:prstGeom>
            <a:solidFill>
              <a:srgbClr val="BBE0E3"/>
            </a:solidFill>
            <a:ln w="25400" cap="flat" cmpd="sng" algn="ctr">
              <a:solidFill>
                <a:srgbClr val="BBE0E3">
                  <a:shade val="50000"/>
                </a:srgbClr>
              </a:solidFill>
              <a:prstDash val="solid"/>
            </a:ln>
            <a:effectLst/>
          </p:spPr>
          <p:txBody>
            <a:bodyPr anchor="ctr"/>
            <a:lstStyle/>
            <a:p>
              <a:pPr eaLnBrk="0" fontAlgn="auto" hangingPunct="0">
                <a:spcBef>
                  <a:spcPts val="0"/>
                </a:spcBef>
                <a:spcAft>
                  <a:spcPts val="0"/>
                </a:spcAft>
                <a:defRPr/>
              </a:pPr>
              <a:r>
                <a:rPr lang="de-DE" sz="1800" i="1" kern="0" dirty="0">
                  <a:solidFill>
                    <a:srgbClr val="000000"/>
                  </a:solidFill>
                  <a:latin typeface="Arial"/>
                </a:rPr>
                <a:t>OPC-UA</a:t>
              </a:r>
            </a:p>
          </p:txBody>
        </p:sp>
        <p:sp>
          <p:nvSpPr>
            <p:cNvPr id="8" name="Left-Right Arrow 7"/>
            <p:cNvSpPr/>
            <p:nvPr/>
          </p:nvSpPr>
          <p:spPr>
            <a:xfrm>
              <a:off x="5862840" y="4224057"/>
              <a:ext cx="1909644" cy="430175"/>
            </a:xfrm>
            <a:prstGeom prst="leftRightArrow">
              <a:avLst/>
            </a:prstGeom>
            <a:solidFill>
              <a:srgbClr val="BBE0E3"/>
            </a:solidFill>
            <a:ln w="25400" cap="flat" cmpd="sng" algn="ctr">
              <a:solidFill>
                <a:srgbClr val="BBE0E3">
                  <a:shade val="50000"/>
                </a:srgbClr>
              </a:solidFill>
              <a:prstDash val="solid"/>
            </a:ln>
            <a:effectLst/>
          </p:spPr>
          <p:txBody>
            <a:bodyPr anchor="ctr"/>
            <a:lstStyle/>
            <a:p>
              <a:pPr eaLnBrk="0" fontAlgn="auto" hangingPunct="0">
                <a:spcBef>
                  <a:spcPts val="0"/>
                </a:spcBef>
                <a:spcAft>
                  <a:spcPts val="0"/>
                </a:spcAft>
                <a:defRPr/>
              </a:pPr>
              <a:r>
                <a:rPr lang="de-DE" sz="1800" i="1" kern="0" dirty="0">
                  <a:solidFill>
                    <a:srgbClr val="000000"/>
                  </a:solidFill>
                  <a:latin typeface="Arial"/>
                </a:rPr>
                <a:t>OPC-UA</a:t>
              </a:r>
            </a:p>
          </p:txBody>
        </p:sp>
        <p:sp>
          <p:nvSpPr>
            <p:cNvPr id="9" name="Left-Right Arrow 8"/>
            <p:cNvSpPr/>
            <p:nvPr/>
          </p:nvSpPr>
          <p:spPr>
            <a:xfrm rot="16200000">
              <a:off x="3757169" y="3123216"/>
              <a:ext cx="1412752" cy="430187"/>
            </a:xfrm>
            <a:prstGeom prst="leftRightArrow">
              <a:avLst/>
            </a:prstGeom>
            <a:solidFill>
              <a:srgbClr val="BBE0E3"/>
            </a:solidFill>
            <a:ln w="25400" cap="flat" cmpd="sng" algn="ctr">
              <a:solidFill>
                <a:srgbClr val="BBE0E3">
                  <a:shade val="50000"/>
                </a:srgbClr>
              </a:solidFill>
              <a:prstDash val="solid"/>
            </a:ln>
            <a:effectLst/>
          </p:spPr>
          <p:txBody>
            <a:bodyPr anchor="ctr"/>
            <a:lstStyle/>
            <a:p>
              <a:pPr eaLnBrk="0" fontAlgn="auto" hangingPunct="0">
                <a:spcBef>
                  <a:spcPts val="0"/>
                </a:spcBef>
                <a:spcAft>
                  <a:spcPts val="0"/>
                </a:spcAft>
                <a:defRPr/>
              </a:pPr>
              <a:r>
                <a:rPr lang="de-DE" sz="1800" i="1" kern="0" dirty="0">
                  <a:solidFill>
                    <a:srgbClr val="000000"/>
                  </a:solidFill>
                  <a:latin typeface="Arial"/>
                </a:rPr>
                <a:t>OPC-UA</a:t>
              </a:r>
            </a:p>
          </p:txBody>
        </p:sp>
        <p:sp>
          <p:nvSpPr>
            <p:cNvPr id="10" name="Left-Right Arrow 9"/>
            <p:cNvSpPr/>
            <p:nvPr/>
          </p:nvSpPr>
          <p:spPr>
            <a:xfrm rot="16200000">
              <a:off x="1152241" y="3107343"/>
              <a:ext cx="1381005" cy="430186"/>
            </a:xfrm>
            <a:prstGeom prst="leftRightArrow">
              <a:avLst/>
            </a:prstGeom>
            <a:solidFill>
              <a:srgbClr val="BBE0E3"/>
            </a:solidFill>
            <a:ln w="25400" cap="flat" cmpd="sng" algn="ctr">
              <a:solidFill>
                <a:srgbClr val="BBE0E3">
                  <a:shade val="50000"/>
                </a:srgbClr>
              </a:solidFill>
              <a:prstDash val="solid"/>
            </a:ln>
            <a:effectLst/>
          </p:spPr>
          <p:txBody>
            <a:bodyPr anchor="ctr"/>
            <a:lstStyle/>
            <a:p>
              <a:pPr eaLnBrk="0" fontAlgn="auto" hangingPunct="0">
                <a:spcBef>
                  <a:spcPts val="0"/>
                </a:spcBef>
                <a:spcAft>
                  <a:spcPts val="0"/>
                </a:spcAft>
                <a:defRPr/>
              </a:pPr>
              <a:r>
                <a:rPr lang="de-DE" sz="1800" i="1" kern="0" dirty="0">
                  <a:solidFill>
                    <a:srgbClr val="000000"/>
                  </a:solidFill>
                  <a:latin typeface="Arial"/>
                </a:rPr>
                <a:t>OPC-UA</a:t>
              </a:r>
            </a:p>
          </p:txBody>
        </p:sp>
        <p:sp>
          <p:nvSpPr>
            <p:cNvPr id="11" name="Rectangle 6"/>
            <p:cNvSpPr>
              <a:spLocks noChangeArrowheads="1"/>
            </p:cNvSpPr>
            <p:nvPr/>
          </p:nvSpPr>
          <p:spPr bwMode="auto">
            <a:xfrm>
              <a:off x="3353157" y="1552527"/>
              <a:ext cx="2089021" cy="1079406"/>
            </a:xfrm>
            <a:prstGeom prst="rect">
              <a:avLst/>
            </a:prstGeom>
            <a:solidFill>
              <a:srgbClr val="14286E">
                <a:alpha val="25098"/>
              </a:srgbClr>
            </a:solidFill>
            <a:ln w="9525">
              <a:solidFill>
                <a:srgbClr val="000000"/>
              </a:solidFill>
              <a:miter lim="800000"/>
              <a:headEnd/>
              <a:tailEnd/>
            </a:ln>
          </p:spPr>
          <p:txBody>
            <a:bodyPr wrap="none"/>
            <a:lstStyle/>
            <a:p>
              <a:pPr eaLnBrk="0" fontAlgn="auto" hangingPunct="0">
                <a:spcBef>
                  <a:spcPts val="0"/>
                </a:spcBef>
                <a:spcAft>
                  <a:spcPts val="0"/>
                </a:spcAft>
                <a:defRPr/>
              </a:pPr>
              <a:endParaRPr lang="de-DE" sz="1800" i="1" kern="0">
                <a:solidFill>
                  <a:sysClr val="windowText" lastClr="000000"/>
                </a:solidFill>
                <a:latin typeface="Arial" pitchFamily="34" charset="0"/>
              </a:endParaRPr>
            </a:p>
          </p:txBody>
        </p:sp>
        <p:sp>
          <p:nvSpPr>
            <p:cNvPr id="12" name="Rectangle 6"/>
            <p:cNvSpPr>
              <a:spLocks noChangeArrowheads="1"/>
            </p:cNvSpPr>
            <p:nvPr/>
          </p:nvSpPr>
          <p:spPr bwMode="auto">
            <a:xfrm>
              <a:off x="921256" y="1552527"/>
              <a:ext cx="2231888" cy="1079406"/>
            </a:xfrm>
            <a:prstGeom prst="rect">
              <a:avLst/>
            </a:prstGeom>
            <a:solidFill>
              <a:srgbClr val="14286E">
                <a:alpha val="25098"/>
              </a:srgbClr>
            </a:solidFill>
            <a:ln w="9525">
              <a:solidFill>
                <a:srgbClr val="000000"/>
              </a:solidFill>
              <a:miter lim="800000"/>
              <a:headEnd/>
              <a:tailEnd/>
            </a:ln>
          </p:spPr>
          <p:txBody>
            <a:bodyPr wrap="none"/>
            <a:lstStyle/>
            <a:p>
              <a:pPr eaLnBrk="0" fontAlgn="auto" hangingPunct="0">
                <a:spcBef>
                  <a:spcPts val="0"/>
                </a:spcBef>
                <a:spcAft>
                  <a:spcPts val="0"/>
                </a:spcAft>
                <a:defRPr/>
              </a:pPr>
              <a:endParaRPr lang="de-DE" sz="1800" i="1" kern="0">
                <a:solidFill>
                  <a:sysClr val="windowText" lastClr="000000"/>
                </a:solidFill>
                <a:latin typeface="Arial" pitchFamily="34" charset="0"/>
              </a:endParaRPr>
            </a:p>
          </p:txBody>
        </p:sp>
        <p:sp>
          <p:nvSpPr>
            <p:cNvPr id="13" name="Rectangle 7"/>
            <p:cNvSpPr>
              <a:spLocks noChangeArrowheads="1"/>
            </p:cNvSpPr>
            <p:nvPr/>
          </p:nvSpPr>
          <p:spPr bwMode="auto">
            <a:xfrm>
              <a:off x="3540470" y="1662055"/>
              <a:ext cx="1728682" cy="504781"/>
            </a:xfrm>
            <a:prstGeom prst="rect">
              <a:avLst/>
            </a:prstGeom>
            <a:solidFill>
              <a:srgbClr val="F28E9A"/>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800" i="1" kern="0">
                  <a:solidFill>
                    <a:sysClr val="windowText" lastClr="000000"/>
                  </a:solidFill>
                  <a:latin typeface="Arial" pitchFamily="34" charset="0"/>
                </a:rPr>
                <a:t>MES System</a:t>
              </a:r>
            </a:p>
          </p:txBody>
        </p:sp>
        <p:sp>
          <p:nvSpPr>
            <p:cNvPr id="14" name="Rectangle 13"/>
            <p:cNvSpPr>
              <a:spLocks noChangeArrowheads="1"/>
            </p:cNvSpPr>
            <p:nvPr/>
          </p:nvSpPr>
          <p:spPr bwMode="auto">
            <a:xfrm>
              <a:off x="3540470" y="2166837"/>
              <a:ext cx="1727094" cy="288900"/>
            </a:xfrm>
            <a:prstGeom prst="rect">
              <a:avLst/>
            </a:prstGeom>
            <a:solidFill>
              <a:srgbClr val="FFFF95"/>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400" i="1" kern="0" dirty="0">
                  <a:solidFill>
                    <a:sysClr val="windowText" lastClr="000000"/>
                  </a:solidFill>
                  <a:latin typeface="Arial" pitchFamily="34" charset="0"/>
                </a:rPr>
                <a:t>OPC UA Server</a:t>
              </a:r>
            </a:p>
          </p:txBody>
        </p:sp>
        <p:sp>
          <p:nvSpPr>
            <p:cNvPr id="15" name="Rectangle 7"/>
            <p:cNvSpPr>
              <a:spLocks noChangeArrowheads="1"/>
            </p:cNvSpPr>
            <p:nvPr/>
          </p:nvSpPr>
          <p:spPr bwMode="auto">
            <a:xfrm>
              <a:off x="1110158" y="1662055"/>
              <a:ext cx="1944567" cy="504781"/>
            </a:xfrm>
            <a:prstGeom prst="rect">
              <a:avLst/>
            </a:prstGeom>
            <a:solidFill>
              <a:srgbClr val="F28E9A"/>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800" i="1" kern="0">
                  <a:solidFill>
                    <a:sysClr val="windowText" lastClr="000000"/>
                  </a:solidFill>
                  <a:latin typeface="Arial" pitchFamily="34" charset="0"/>
                </a:rPr>
                <a:t>Plant Engineering</a:t>
              </a:r>
            </a:p>
          </p:txBody>
        </p:sp>
        <p:sp>
          <p:nvSpPr>
            <p:cNvPr id="16" name="Rectangle 13"/>
            <p:cNvSpPr>
              <a:spLocks noChangeArrowheads="1"/>
            </p:cNvSpPr>
            <p:nvPr/>
          </p:nvSpPr>
          <p:spPr bwMode="auto">
            <a:xfrm>
              <a:off x="1110158" y="2166837"/>
              <a:ext cx="1944567" cy="288900"/>
            </a:xfrm>
            <a:prstGeom prst="rect">
              <a:avLst/>
            </a:prstGeom>
            <a:solidFill>
              <a:srgbClr val="FFFF95"/>
            </a:solidFill>
            <a:ln w="9525">
              <a:solidFill>
                <a:srgbClr val="000000"/>
              </a:solidFill>
              <a:miter lim="800000"/>
              <a:headEnd/>
              <a:tailEnd/>
            </a:ln>
          </p:spPr>
          <p:txBody>
            <a:bodyPr wrap="none" anchor="ctr"/>
            <a:lstStyle/>
            <a:p>
              <a:pPr eaLnBrk="0" fontAlgn="auto" hangingPunct="0">
                <a:spcBef>
                  <a:spcPts val="0"/>
                </a:spcBef>
                <a:spcAft>
                  <a:spcPts val="0"/>
                </a:spcAft>
                <a:defRPr/>
              </a:pPr>
              <a:r>
                <a:rPr lang="en-US" sz="1400" i="1" kern="0" dirty="0">
                  <a:solidFill>
                    <a:sysClr val="windowText" lastClr="000000"/>
                  </a:solidFill>
                  <a:latin typeface="Arial" pitchFamily="34" charset="0"/>
                </a:rPr>
                <a:t>OPC UA Server</a:t>
              </a:r>
            </a:p>
          </p:txBody>
        </p:sp>
        <p:cxnSp>
          <p:nvCxnSpPr>
            <p:cNvPr id="64529" name="Straight Connector 16"/>
            <p:cNvCxnSpPr>
              <a:cxnSpLocks noChangeShapeType="1"/>
            </p:cNvCxnSpPr>
            <p:nvPr/>
          </p:nvCxnSpPr>
          <p:spPr bwMode="auto">
            <a:xfrm>
              <a:off x="1752600" y="4800600"/>
              <a:ext cx="0" cy="1367631"/>
            </a:xfrm>
            <a:prstGeom prst="line">
              <a:avLst/>
            </a:prstGeom>
            <a:noFill/>
            <a:ln w="76200" algn="ctr">
              <a:solidFill>
                <a:srgbClr val="000000"/>
              </a:solidFill>
              <a:round/>
              <a:headEnd/>
              <a:tailEnd/>
            </a:ln>
          </p:spPr>
        </p:cxnSp>
        <p:cxnSp>
          <p:nvCxnSpPr>
            <p:cNvPr id="64530" name="Straight Connector 17"/>
            <p:cNvCxnSpPr>
              <a:cxnSpLocks noChangeShapeType="1"/>
            </p:cNvCxnSpPr>
            <p:nvPr/>
          </p:nvCxnSpPr>
          <p:spPr bwMode="auto">
            <a:xfrm>
              <a:off x="4755590" y="4808537"/>
              <a:ext cx="0" cy="1367631"/>
            </a:xfrm>
            <a:prstGeom prst="line">
              <a:avLst/>
            </a:prstGeom>
            <a:noFill/>
            <a:ln w="76200" algn="ctr">
              <a:solidFill>
                <a:srgbClr val="000000"/>
              </a:solidFill>
              <a:round/>
              <a:headEnd/>
              <a:tailEnd/>
            </a:ln>
          </p:spPr>
        </p:cxnSp>
        <p:cxnSp>
          <p:nvCxnSpPr>
            <p:cNvPr id="64531" name="Straight Connector 18"/>
            <p:cNvCxnSpPr>
              <a:cxnSpLocks noChangeShapeType="1"/>
            </p:cNvCxnSpPr>
            <p:nvPr/>
          </p:nvCxnSpPr>
          <p:spPr bwMode="auto">
            <a:xfrm>
              <a:off x="8279354" y="4648200"/>
              <a:ext cx="0" cy="1367631"/>
            </a:xfrm>
            <a:prstGeom prst="line">
              <a:avLst/>
            </a:prstGeom>
            <a:noFill/>
            <a:ln w="76200" algn="ctr">
              <a:solidFill>
                <a:srgbClr val="000000"/>
              </a:solidFill>
              <a:round/>
              <a:headEnd/>
              <a:tailEnd/>
            </a:ln>
          </p:spPr>
        </p:cxnSp>
        <p:pic>
          <p:nvPicPr>
            <p:cNvPr id="64532" name="Picture 2" descr="C:\Users\stefanh.BECKHOFF\Documents\Organisations\OPCF\Events\2012\2012-10-09-OPC-Finland\LogoEtherCAT.jpg"/>
            <p:cNvPicPr>
              <a:picLocks noChangeAspect="1" noChangeArrowheads="1"/>
            </p:cNvPicPr>
            <p:nvPr/>
          </p:nvPicPr>
          <p:blipFill>
            <a:blip r:embed="rId5"/>
            <a:srcRect/>
            <a:stretch>
              <a:fillRect/>
            </a:stretch>
          </p:blipFill>
          <p:spPr bwMode="auto">
            <a:xfrm>
              <a:off x="4191000" y="5638800"/>
              <a:ext cx="1529790" cy="545191"/>
            </a:xfrm>
            <a:prstGeom prst="rect">
              <a:avLst/>
            </a:prstGeom>
            <a:noFill/>
            <a:ln w="9525">
              <a:noFill/>
              <a:miter lim="800000"/>
              <a:headEnd/>
              <a:tailEnd/>
            </a:ln>
          </p:spPr>
        </p:pic>
        <p:pic>
          <p:nvPicPr>
            <p:cNvPr id="64533" name="Picture 3" descr="C:\Users\stefanh.BECKHOFF\Documents\Organisations\OPCF\Events\2012\2012-10-09-OPC-Finland\LogoProfinet.jpg"/>
            <p:cNvPicPr>
              <a:picLocks noChangeAspect="1" noChangeArrowheads="1"/>
            </p:cNvPicPr>
            <p:nvPr/>
          </p:nvPicPr>
          <p:blipFill>
            <a:blip r:embed="rId6"/>
            <a:srcRect/>
            <a:stretch>
              <a:fillRect/>
            </a:stretch>
          </p:blipFill>
          <p:spPr bwMode="auto">
            <a:xfrm>
              <a:off x="7513637" y="5535578"/>
              <a:ext cx="1477963" cy="558791"/>
            </a:xfrm>
            <a:prstGeom prst="rect">
              <a:avLst/>
            </a:prstGeom>
            <a:noFill/>
            <a:ln w="9525">
              <a:noFill/>
              <a:miter lim="800000"/>
              <a:headEnd/>
              <a:tailEnd/>
            </a:ln>
          </p:spPr>
        </p:pic>
        <p:pic>
          <p:nvPicPr>
            <p:cNvPr id="64534" name="Picture 21"/>
            <p:cNvPicPr>
              <a:picLocks noChangeAspect="1" noChangeArrowheads="1"/>
            </p:cNvPicPr>
            <p:nvPr/>
          </p:nvPicPr>
          <p:blipFill>
            <a:blip r:embed="rId7"/>
            <a:srcRect/>
            <a:stretch>
              <a:fillRect/>
            </a:stretch>
          </p:blipFill>
          <p:spPr bwMode="auto">
            <a:xfrm>
              <a:off x="1046162" y="5585957"/>
              <a:ext cx="1412875" cy="650875"/>
            </a:xfrm>
            <a:prstGeom prst="rect">
              <a:avLst/>
            </a:prstGeom>
            <a:noFill/>
            <a:ln w="9525">
              <a:noFill/>
              <a:miter lim="800000"/>
              <a:headEnd/>
              <a:tailEnd/>
            </a:ln>
          </p:spPr>
        </p:pic>
        <p:pic>
          <p:nvPicPr>
            <p:cNvPr id="64535" name="Picture 4" descr="http://ts1.mm.bing.net/images/thumbnail.aspx?q=5016732769845840&amp;id=f8c67adb591cc73651d920215a6c243a&amp;url=http%3a%2f%2fwww.cvm.qc.ca%2fcharbono%2fPerso%2fimages%2fCLX_7_Slots.jpg"/>
            <p:cNvPicPr>
              <a:picLocks noChangeAspect="1" noChangeArrowheads="1"/>
            </p:cNvPicPr>
            <p:nvPr/>
          </p:nvPicPr>
          <p:blipFill>
            <a:blip r:embed="rId8"/>
            <a:srcRect/>
            <a:stretch>
              <a:fillRect/>
            </a:stretch>
          </p:blipFill>
          <p:spPr bwMode="auto">
            <a:xfrm>
              <a:off x="920546" y="4078447"/>
              <a:ext cx="1746454" cy="68111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pPr eaLnBrk="1" hangingPunct="1"/>
            <a:r>
              <a:rPr lang="en-US" smtClean="0"/>
              <a:t>Future: Connection out of controller</a:t>
            </a:r>
            <a:endParaRPr lang="nl-NL" smtClean="0"/>
          </a:p>
        </p:txBody>
      </p:sp>
      <p:pic>
        <p:nvPicPr>
          <p:cNvPr id="66563" name="Picture 3"/>
          <p:cNvPicPr>
            <a:picLocks noChangeAspect="1" noChangeArrowheads="1"/>
          </p:cNvPicPr>
          <p:nvPr/>
        </p:nvPicPr>
        <p:blipFill>
          <a:blip r:embed="rId3"/>
          <a:srcRect/>
          <a:stretch>
            <a:fillRect/>
          </a:stretch>
        </p:blipFill>
        <p:spPr bwMode="auto">
          <a:xfrm>
            <a:off x="2860675" y="4843463"/>
            <a:ext cx="1336675" cy="696912"/>
          </a:xfrm>
          <a:prstGeom prst="rect">
            <a:avLst/>
          </a:prstGeom>
          <a:noFill/>
          <a:ln w="9525">
            <a:noFill/>
            <a:miter lim="800000"/>
            <a:headEnd/>
            <a:tailEnd/>
          </a:ln>
        </p:spPr>
      </p:pic>
      <p:pic>
        <p:nvPicPr>
          <p:cNvPr id="66564" name="Picture 6" descr="s7_400"/>
          <p:cNvPicPr>
            <a:picLocks noChangeAspect="1" noChangeArrowheads="1"/>
          </p:cNvPicPr>
          <p:nvPr/>
        </p:nvPicPr>
        <p:blipFill>
          <a:blip r:embed="rId4"/>
          <a:srcRect/>
          <a:stretch>
            <a:fillRect/>
          </a:stretch>
        </p:blipFill>
        <p:spPr bwMode="auto">
          <a:xfrm>
            <a:off x="704850" y="4837113"/>
            <a:ext cx="1163638" cy="841375"/>
          </a:xfrm>
          <a:prstGeom prst="rect">
            <a:avLst/>
          </a:prstGeom>
          <a:noFill/>
          <a:ln w="9525">
            <a:noFill/>
            <a:miter lim="800000"/>
            <a:headEnd/>
            <a:tailEnd/>
          </a:ln>
        </p:spPr>
      </p:pic>
      <p:grpSp>
        <p:nvGrpSpPr>
          <p:cNvPr id="66565" name="Group 18"/>
          <p:cNvGrpSpPr>
            <a:grpSpLocks/>
          </p:cNvGrpSpPr>
          <p:nvPr/>
        </p:nvGrpSpPr>
        <p:grpSpPr bwMode="auto">
          <a:xfrm>
            <a:off x="889000" y="1881188"/>
            <a:ext cx="1993900" cy="1028700"/>
            <a:chOff x="1644650" y="2044700"/>
            <a:chExt cx="2089150" cy="1079500"/>
          </a:xfrm>
        </p:grpSpPr>
        <p:sp>
          <p:nvSpPr>
            <p:cNvPr id="66566" name="Rectangle 6"/>
            <p:cNvSpPr>
              <a:spLocks noChangeArrowheads="1"/>
            </p:cNvSpPr>
            <p:nvPr/>
          </p:nvSpPr>
          <p:spPr bwMode="auto">
            <a:xfrm>
              <a:off x="1644650" y="2044700"/>
              <a:ext cx="2089150" cy="1079500"/>
            </a:xfrm>
            <a:prstGeom prst="rect">
              <a:avLst/>
            </a:prstGeom>
            <a:solidFill>
              <a:srgbClr val="14286E">
                <a:alpha val="25098"/>
              </a:srgbClr>
            </a:solidFill>
            <a:ln w="9525">
              <a:solidFill>
                <a:schemeClr val="tx1"/>
              </a:solidFill>
              <a:miter lim="800000"/>
              <a:headEnd/>
              <a:tailEnd/>
            </a:ln>
          </p:spPr>
          <p:txBody>
            <a:bodyPr wrap="none"/>
            <a:lstStyle/>
            <a:p>
              <a:pPr eaLnBrk="0" hangingPunct="0"/>
              <a:endParaRPr lang="de-DE" altLang="de-DE" sz="1600" i="1">
                <a:solidFill>
                  <a:srgbClr val="000000"/>
                </a:solidFill>
              </a:endParaRPr>
            </a:p>
          </p:txBody>
        </p:sp>
        <p:sp>
          <p:nvSpPr>
            <p:cNvPr id="66567" name="Rectangle 7"/>
            <p:cNvSpPr>
              <a:spLocks noChangeArrowheads="1"/>
            </p:cNvSpPr>
            <p:nvPr/>
          </p:nvSpPr>
          <p:spPr bwMode="auto">
            <a:xfrm>
              <a:off x="1852613" y="2155825"/>
              <a:ext cx="1728787" cy="504825"/>
            </a:xfrm>
            <a:prstGeom prst="rect">
              <a:avLst/>
            </a:prstGeom>
            <a:solidFill>
              <a:srgbClr val="F28E9A"/>
            </a:solidFill>
            <a:ln w="9525">
              <a:solidFill>
                <a:schemeClr val="tx1"/>
              </a:solidFill>
              <a:miter lim="800000"/>
              <a:headEnd/>
              <a:tailEnd/>
            </a:ln>
          </p:spPr>
          <p:txBody>
            <a:bodyPr wrap="none" anchor="ctr"/>
            <a:lstStyle/>
            <a:p>
              <a:pPr algn="ctr" eaLnBrk="0" hangingPunct="0"/>
              <a:r>
                <a:rPr lang="en-US" altLang="de-DE" sz="1600" i="1">
                  <a:solidFill>
                    <a:srgbClr val="000000"/>
                  </a:solidFill>
                </a:rPr>
                <a:t>MES System</a:t>
              </a:r>
            </a:p>
          </p:txBody>
        </p:sp>
        <p:sp>
          <p:nvSpPr>
            <p:cNvPr id="66568" name="Rectangle 13"/>
            <p:cNvSpPr>
              <a:spLocks noChangeArrowheads="1"/>
            </p:cNvSpPr>
            <p:nvPr/>
          </p:nvSpPr>
          <p:spPr bwMode="auto">
            <a:xfrm>
              <a:off x="1852613" y="2660650"/>
              <a:ext cx="1727200" cy="288925"/>
            </a:xfrm>
            <a:prstGeom prst="rect">
              <a:avLst/>
            </a:prstGeom>
            <a:solidFill>
              <a:srgbClr val="FFFF95"/>
            </a:solidFill>
            <a:ln w="9525">
              <a:solidFill>
                <a:schemeClr val="tx1"/>
              </a:solidFill>
              <a:miter lim="800000"/>
              <a:headEnd/>
              <a:tailEnd/>
            </a:ln>
          </p:spPr>
          <p:txBody>
            <a:bodyPr wrap="none" anchor="ctr"/>
            <a:lstStyle/>
            <a:p>
              <a:pPr algn="ctr" eaLnBrk="0" hangingPunct="0"/>
              <a:r>
                <a:rPr lang="en-US" altLang="de-DE" sz="1400" i="1">
                  <a:solidFill>
                    <a:srgbClr val="000000"/>
                  </a:solidFill>
                </a:rPr>
                <a:t>OPC UA Server</a:t>
              </a:r>
            </a:p>
          </p:txBody>
        </p:sp>
      </p:grpSp>
      <p:sp>
        <p:nvSpPr>
          <p:cNvPr id="66569" name="Rectangle 6"/>
          <p:cNvSpPr>
            <a:spLocks noChangeArrowheads="1"/>
          </p:cNvSpPr>
          <p:nvPr/>
        </p:nvSpPr>
        <p:spPr bwMode="auto">
          <a:xfrm>
            <a:off x="3084513" y="1876425"/>
            <a:ext cx="2130425" cy="1028700"/>
          </a:xfrm>
          <a:prstGeom prst="rect">
            <a:avLst/>
          </a:prstGeom>
          <a:solidFill>
            <a:srgbClr val="14286E">
              <a:alpha val="25098"/>
            </a:srgbClr>
          </a:solidFill>
          <a:ln w="9525">
            <a:solidFill>
              <a:schemeClr val="tx1"/>
            </a:solidFill>
            <a:miter lim="800000"/>
            <a:headEnd/>
            <a:tailEnd/>
          </a:ln>
        </p:spPr>
        <p:txBody>
          <a:bodyPr wrap="none"/>
          <a:lstStyle/>
          <a:p>
            <a:pPr eaLnBrk="0" hangingPunct="0"/>
            <a:endParaRPr lang="de-DE" altLang="de-DE" sz="1600" i="1">
              <a:solidFill>
                <a:srgbClr val="000000"/>
              </a:solidFill>
            </a:endParaRPr>
          </a:p>
        </p:txBody>
      </p:sp>
      <p:sp>
        <p:nvSpPr>
          <p:cNvPr id="66570" name="Rectangle 7"/>
          <p:cNvSpPr>
            <a:spLocks noChangeArrowheads="1"/>
          </p:cNvSpPr>
          <p:nvPr/>
        </p:nvSpPr>
        <p:spPr bwMode="auto">
          <a:xfrm>
            <a:off x="3213100" y="1982788"/>
            <a:ext cx="1857375" cy="481012"/>
          </a:xfrm>
          <a:prstGeom prst="rect">
            <a:avLst/>
          </a:prstGeom>
          <a:solidFill>
            <a:srgbClr val="F28E9A"/>
          </a:solidFill>
          <a:ln w="9525">
            <a:solidFill>
              <a:schemeClr val="tx1"/>
            </a:solidFill>
            <a:miter lim="800000"/>
            <a:headEnd/>
            <a:tailEnd/>
          </a:ln>
        </p:spPr>
        <p:txBody>
          <a:bodyPr wrap="none" anchor="ctr"/>
          <a:lstStyle/>
          <a:p>
            <a:pPr algn="ctr" eaLnBrk="0" hangingPunct="0"/>
            <a:r>
              <a:rPr lang="en-US" altLang="de-DE" sz="1600" i="1">
                <a:solidFill>
                  <a:srgbClr val="000000"/>
                </a:solidFill>
              </a:rPr>
              <a:t>Plant Engineering</a:t>
            </a:r>
          </a:p>
        </p:txBody>
      </p:sp>
      <p:sp>
        <p:nvSpPr>
          <p:cNvPr id="66571" name="Rectangle 13"/>
          <p:cNvSpPr>
            <a:spLocks noChangeArrowheads="1"/>
          </p:cNvSpPr>
          <p:nvPr/>
        </p:nvSpPr>
        <p:spPr bwMode="auto">
          <a:xfrm>
            <a:off x="3213100" y="2463800"/>
            <a:ext cx="1857375" cy="276225"/>
          </a:xfrm>
          <a:prstGeom prst="rect">
            <a:avLst/>
          </a:prstGeom>
          <a:solidFill>
            <a:srgbClr val="FFFF95"/>
          </a:solidFill>
          <a:ln w="9525">
            <a:solidFill>
              <a:schemeClr val="tx1"/>
            </a:solidFill>
            <a:miter lim="800000"/>
            <a:headEnd/>
            <a:tailEnd/>
          </a:ln>
        </p:spPr>
        <p:txBody>
          <a:bodyPr wrap="none" anchor="ctr"/>
          <a:lstStyle/>
          <a:p>
            <a:pPr algn="ctr" eaLnBrk="0" hangingPunct="0"/>
            <a:r>
              <a:rPr lang="en-US" altLang="de-DE" sz="1400" i="1">
                <a:solidFill>
                  <a:srgbClr val="000000"/>
                </a:solidFill>
              </a:rPr>
              <a:t>OPC UA Server</a:t>
            </a:r>
          </a:p>
        </p:txBody>
      </p:sp>
      <p:cxnSp>
        <p:nvCxnSpPr>
          <p:cNvPr id="12" name="Straight Connector 11"/>
          <p:cNvCxnSpPr/>
          <p:nvPr/>
        </p:nvCxnSpPr>
        <p:spPr>
          <a:xfrm>
            <a:off x="1176338" y="5532438"/>
            <a:ext cx="0" cy="65405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66573" name="Picture 3" descr="C:\Users\stefanh.BECKHOFF\Documents\Organisations\OPCF\Events\2012\2012-10-09-OPC-Finland\LogoProfinet.jpg"/>
          <p:cNvPicPr>
            <a:picLocks noChangeAspect="1" noChangeArrowheads="1"/>
          </p:cNvPicPr>
          <p:nvPr/>
        </p:nvPicPr>
        <p:blipFill>
          <a:blip r:embed="rId5"/>
          <a:srcRect/>
          <a:stretch>
            <a:fillRect/>
          </a:stretch>
        </p:blipFill>
        <p:spPr bwMode="auto">
          <a:xfrm>
            <a:off x="777875" y="5800725"/>
            <a:ext cx="1019175" cy="385763"/>
          </a:xfrm>
          <a:prstGeom prst="rect">
            <a:avLst/>
          </a:prstGeom>
          <a:noFill/>
          <a:ln w="9525">
            <a:noFill/>
            <a:miter lim="800000"/>
            <a:headEnd/>
            <a:tailEnd/>
          </a:ln>
        </p:spPr>
      </p:pic>
      <p:pic>
        <p:nvPicPr>
          <p:cNvPr id="66574" name="Picture 15"/>
          <p:cNvPicPr>
            <a:picLocks noChangeAspect="1"/>
          </p:cNvPicPr>
          <p:nvPr/>
        </p:nvPicPr>
        <p:blipFill>
          <a:blip r:embed="rId6"/>
          <a:srcRect/>
          <a:stretch>
            <a:fillRect/>
          </a:stretch>
        </p:blipFill>
        <p:spPr bwMode="auto">
          <a:xfrm>
            <a:off x="1614488" y="4086225"/>
            <a:ext cx="1630362" cy="592138"/>
          </a:xfrm>
          <a:prstGeom prst="rect">
            <a:avLst/>
          </a:prstGeom>
          <a:noFill/>
          <a:ln w="9525">
            <a:noFill/>
            <a:miter lim="800000"/>
            <a:headEnd/>
            <a:tailEnd/>
          </a:ln>
        </p:spPr>
      </p:pic>
      <p:cxnSp>
        <p:nvCxnSpPr>
          <p:cNvPr id="15" name="Straight Connector 14"/>
          <p:cNvCxnSpPr/>
          <p:nvPr/>
        </p:nvCxnSpPr>
        <p:spPr>
          <a:xfrm>
            <a:off x="3035300" y="5302250"/>
            <a:ext cx="0" cy="654050"/>
          </a:xfrm>
          <a:prstGeom prst="line">
            <a:avLst/>
          </a:prstGeom>
          <a:ln w="762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66576" name="Picture 2" descr="C:\Users\stefanh.BECKHOFF\Documents\Organisations\OPCF\Events\2012\2012-10-09-OPC-Finland\LogoEtherCAT.jpg"/>
          <p:cNvPicPr>
            <a:picLocks noChangeAspect="1" noChangeArrowheads="1"/>
          </p:cNvPicPr>
          <p:nvPr/>
        </p:nvPicPr>
        <p:blipFill>
          <a:blip r:embed="rId7"/>
          <a:srcRect/>
          <a:stretch>
            <a:fillRect/>
          </a:stretch>
        </p:blipFill>
        <p:spPr bwMode="auto">
          <a:xfrm>
            <a:off x="2849563" y="5761038"/>
            <a:ext cx="1336675" cy="476250"/>
          </a:xfrm>
          <a:prstGeom prst="rect">
            <a:avLst/>
          </a:prstGeom>
          <a:noFill/>
          <a:ln w="9525">
            <a:noFill/>
            <a:miter lim="800000"/>
            <a:headEnd/>
            <a:tailEnd/>
          </a:ln>
        </p:spPr>
      </p:pic>
      <p:sp>
        <p:nvSpPr>
          <p:cNvPr id="17" name="Cloud 16"/>
          <p:cNvSpPr/>
          <p:nvPr/>
        </p:nvSpPr>
        <p:spPr>
          <a:xfrm>
            <a:off x="6093470" y="1911038"/>
            <a:ext cx="2243908" cy="1661979"/>
          </a:xfrm>
          <a:prstGeom prst="cloud">
            <a:avLst/>
          </a:prstGeom>
          <a:gradFill flip="none" rotWithShape="1">
            <a:gsLst>
              <a:gs pos="0">
                <a:schemeClr val="bg1">
                  <a:lumMod val="50000"/>
                  <a:alpha val="59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400" i="1">
              <a:solidFill>
                <a:srgbClr val="FFFFFF"/>
              </a:solidFill>
            </a:endParaRPr>
          </a:p>
        </p:txBody>
      </p:sp>
      <p:sp>
        <p:nvSpPr>
          <p:cNvPr id="66580" name="TextBox 21"/>
          <p:cNvSpPr txBox="1">
            <a:spLocks noChangeArrowheads="1"/>
          </p:cNvSpPr>
          <p:nvPr/>
        </p:nvSpPr>
        <p:spPr bwMode="auto">
          <a:xfrm>
            <a:off x="6497638" y="2487613"/>
            <a:ext cx="1479550" cy="293687"/>
          </a:xfrm>
          <a:prstGeom prst="rect">
            <a:avLst/>
          </a:prstGeom>
          <a:noFill/>
          <a:ln w="9525">
            <a:noFill/>
            <a:miter lim="800000"/>
            <a:headEnd/>
            <a:tailEnd/>
          </a:ln>
        </p:spPr>
        <p:txBody>
          <a:bodyPr>
            <a:spAutoFit/>
          </a:bodyPr>
          <a:lstStyle/>
          <a:p>
            <a:pPr algn="ctr" eaLnBrk="0" hangingPunct="0"/>
            <a:r>
              <a:rPr lang="de-DE" altLang="de-DE" sz="1400" i="1">
                <a:solidFill>
                  <a:srgbClr val="FFFFFF"/>
                </a:solidFill>
              </a:rPr>
              <a:t>Virtual machine</a:t>
            </a:r>
          </a:p>
        </p:txBody>
      </p:sp>
      <p:pic>
        <p:nvPicPr>
          <p:cNvPr id="19" name="Picture 4" descr="http://blogs-images.forbes.com/kellyclay/files/2012/10/aws.png"/>
          <p:cNvPicPr>
            <a:picLocks noChangeAspect="1" noChangeArrowheads="1"/>
          </p:cNvPicPr>
          <p:nvPr/>
        </p:nvPicPr>
        <p:blipFill>
          <a:blip r:embed="rId8"/>
          <a:srcRect/>
          <a:stretch>
            <a:fillRect/>
          </a:stretch>
        </p:blipFill>
        <p:spPr bwMode="auto">
          <a:xfrm>
            <a:off x="7391400" y="2095500"/>
            <a:ext cx="506413" cy="184150"/>
          </a:xfrm>
          <a:prstGeom prst="rect">
            <a:avLst/>
          </a:prstGeom>
          <a:noFill/>
          <a:effectLst>
            <a:outerShdw blurRad="50800" dist="38100" dir="2700000" algn="tl" rotWithShape="0">
              <a:prstClr val="black">
                <a:alpha val="40000"/>
              </a:prstClr>
            </a:outerShdw>
          </a:effectLst>
        </p:spPr>
      </p:pic>
      <p:pic>
        <p:nvPicPr>
          <p:cNvPr id="20" name="Picture 3" descr="http://tmgirvin.files.wordpress.com/2012/10/7217-windows-azure-logo-v_6556ef52.png"/>
          <p:cNvPicPr>
            <a:picLocks noChangeAspect="1" noChangeArrowheads="1"/>
          </p:cNvPicPr>
          <p:nvPr/>
        </p:nvPicPr>
        <p:blipFill>
          <a:blip r:embed="rId9"/>
          <a:srcRect/>
          <a:stretch>
            <a:fillRect/>
          </a:stretch>
        </p:blipFill>
        <p:spPr bwMode="auto">
          <a:xfrm>
            <a:off x="6715125" y="2046288"/>
            <a:ext cx="546100" cy="263525"/>
          </a:xfrm>
          <a:prstGeom prst="rect">
            <a:avLst/>
          </a:prstGeom>
          <a:noFill/>
          <a:effectLst>
            <a:outerShdw blurRad="50800" dist="38100" dir="2700000" algn="tl" rotWithShape="0">
              <a:prstClr val="black">
                <a:alpha val="40000"/>
              </a:prstClr>
            </a:outerShdw>
          </a:effectLst>
        </p:spPr>
      </p:pic>
      <p:sp>
        <p:nvSpPr>
          <p:cNvPr id="21" name="Flowchart: Magnetic Disk 20"/>
          <p:cNvSpPr/>
          <p:nvPr/>
        </p:nvSpPr>
        <p:spPr>
          <a:xfrm>
            <a:off x="6405563" y="2778125"/>
            <a:ext cx="347662" cy="434975"/>
          </a:xfrm>
          <a:prstGeom prst="flowChartMagneticDisk">
            <a:avLst/>
          </a:prstGeom>
          <a:gradFill>
            <a:gsLst>
              <a:gs pos="0">
                <a:schemeClr val="accent1">
                  <a:lumMod val="50000"/>
                </a:schemeClr>
              </a:gs>
              <a:gs pos="85000">
                <a:schemeClr val="accent1">
                  <a:tint val="44500"/>
                  <a:satMod val="160000"/>
                </a:schemeClr>
              </a:gs>
              <a:gs pos="100000">
                <a:schemeClr val="accent1">
                  <a:tint val="23500"/>
                  <a:satMod val="160000"/>
                </a:schemeClr>
              </a:gs>
            </a:gsLst>
            <a:lin ang="5400000" scaled="0"/>
          </a:gradFill>
          <a:ln>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de-DE" sz="1600" b="1" i="1">
              <a:solidFill>
                <a:srgbClr val="FFFFFF"/>
              </a:solidFill>
            </a:endParaRPr>
          </a:p>
        </p:txBody>
      </p:sp>
      <p:sp>
        <p:nvSpPr>
          <p:cNvPr id="22" name="TextBox 21"/>
          <p:cNvSpPr txBox="1"/>
          <p:nvPr/>
        </p:nvSpPr>
        <p:spPr>
          <a:xfrm>
            <a:off x="6361113" y="2822575"/>
            <a:ext cx="420687" cy="323850"/>
          </a:xfrm>
          <a:prstGeom prst="rect">
            <a:avLst/>
          </a:prstGeom>
          <a:noFill/>
          <a:effectLst>
            <a:outerShdw blurRad="50800" dist="38100" dir="2700000" algn="tl" rotWithShape="0">
              <a:prstClr val="black">
                <a:alpha val="40000"/>
              </a:prstClr>
            </a:outerShdw>
          </a:effectLst>
        </p:spPr>
        <p:txBody>
          <a:bodyPr>
            <a:spAutoFit/>
          </a:bodyPr>
          <a:lstStyle/>
          <a:p>
            <a:pPr algn="ctr" eaLnBrk="0" hangingPunct="0">
              <a:defRPr/>
            </a:pPr>
            <a:r>
              <a:rPr lang="de-DE" sz="800" b="1" i="1" dirty="0">
                <a:solidFill>
                  <a:srgbClr val="000000"/>
                </a:solidFill>
                <a:latin typeface="Arial" pitchFamily="34" charset="0"/>
              </a:rPr>
              <a:t>Database</a:t>
            </a:r>
          </a:p>
        </p:txBody>
      </p:sp>
      <p:cxnSp>
        <p:nvCxnSpPr>
          <p:cNvPr id="24" name="Curved Connector 23"/>
          <p:cNvCxnSpPr/>
          <p:nvPr/>
        </p:nvCxnSpPr>
        <p:spPr>
          <a:xfrm rot="5400000" flipH="1" flipV="1">
            <a:off x="2797175" y="3398838"/>
            <a:ext cx="1854200" cy="946150"/>
          </a:xfrm>
          <a:prstGeom prst="curvedConnector3">
            <a:avLst/>
          </a:prstGeom>
          <a:ln>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V="1">
            <a:off x="1566069" y="3194844"/>
            <a:ext cx="1863725" cy="1360487"/>
          </a:xfrm>
          <a:prstGeom prst="curvedConnector3">
            <a:avLst>
              <a:gd name="adj1" fmla="val 50000"/>
            </a:avLst>
          </a:prstGeom>
          <a:ln>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0800000">
            <a:off x="1454150" y="4778375"/>
            <a:ext cx="1377950" cy="9525"/>
          </a:xfrm>
          <a:prstGeom prst="curvedConnector3">
            <a:avLst/>
          </a:prstGeom>
          <a:ln>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66588" name="Picture 2"/>
          <p:cNvPicPr>
            <a:picLocks noChangeAspect="1" noChangeArrowheads="1"/>
          </p:cNvPicPr>
          <p:nvPr/>
        </p:nvPicPr>
        <p:blipFill>
          <a:blip r:embed="rId10"/>
          <a:srcRect/>
          <a:stretch>
            <a:fillRect/>
          </a:stretch>
        </p:blipFill>
        <p:spPr bwMode="auto">
          <a:xfrm>
            <a:off x="4376738" y="4005263"/>
            <a:ext cx="4254500" cy="1535112"/>
          </a:xfrm>
          <a:prstGeom prst="rect">
            <a:avLst/>
          </a:prstGeom>
          <a:noFill/>
          <a:ln w="9525">
            <a:noFill/>
            <a:miter lim="800000"/>
            <a:headEnd/>
            <a:tailEnd/>
          </a:ln>
        </p:spPr>
      </p:pic>
      <p:cxnSp>
        <p:nvCxnSpPr>
          <p:cNvPr id="25" name="Curved Connector 24"/>
          <p:cNvCxnSpPr/>
          <p:nvPr/>
        </p:nvCxnSpPr>
        <p:spPr>
          <a:xfrm flipV="1">
            <a:off x="3343275" y="3071813"/>
            <a:ext cx="2816225" cy="1676400"/>
          </a:xfrm>
          <a:prstGeom prst="curvedConnector3">
            <a:avLst/>
          </a:prstGeom>
          <a:ln>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66600" name="Picture 7" descr="plc-opc-ua-small"/>
          <p:cNvPicPr>
            <a:picLocks noChangeAspect="1" noChangeArrowheads="1"/>
          </p:cNvPicPr>
          <p:nvPr/>
        </p:nvPicPr>
        <p:blipFill>
          <a:blip r:embed="rId11"/>
          <a:srcRect/>
          <a:stretch>
            <a:fillRect/>
          </a:stretch>
        </p:blipFill>
        <p:spPr bwMode="auto">
          <a:xfrm>
            <a:off x="8337550" y="3141663"/>
            <a:ext cx="1223963"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p:cNvSpPr>
            <a:spLocks noGrp="1" noChangeArrowheads="1"/>
          </p:cNvSpPr>
          <p:nvPr>
            <p:ph type="title" idx="4294967295"/>
          </p:nvPr>
        </p:nvSpPr>
        <p:spPr/>
        <p:txBody>
          <a:bodyPr/>
          <a:lstStyle/>
          <a:p>
            <a:pPr eaLnBrk="1" hangingPunct="1"/>
            <a:r>
              <a:rPr lang="en-US" smtClean="0"/>
              <a:t>Overview PLCopen</a:t>
            </a:r>
            <a:endParaRPr lang="en-GB" smtClean="0"/>
          </a:p>
        </p:txBody>
      </p:sp>
      <p:grpSp>
        <p:nvGrpSpPr>
          <p:cNvPr id="68611" name="Group 13"/>
          <p:cNvGrpSpPr>
            <a:grpSpLocks/>
          </p:cNvGrpSpPr>
          <p:nvPr/>
        </p:nvGrpSpPr>
        <p:grpSpPr bwMode="auto">
          <a:xfrm>
            <a:off x="560388" y="2133600"/>
            <a:ext cx="8785225" cy="3789363"/>
            <a:chOff x="353" y="1406"/>
            <a:chExt cx="5534" cy="2387"/>
          </a:xfrm>
        </p:grpSpPr>
        <p:pic>
          <p:nvPicPr>
            <p:cNvPr id="68612" name="Picture 11" descr="plc-logic-small"/>
            <p:cNvPicPr>
              <a:picLocks noChangeAspect="1" noChangeArrowheads="1"/>
            </p:cNvPicPr>
            <p:nvPr/>
          </p:nvPicPr>
          <p:blipFill>
            <a:blip r:embed="rId3"/>
            <a:srcRect/>
            <a:stretch>
              <a:fillRect/>
            </a:stretch>
          </p:blipFill>
          <p:spPr bwMode="auto">
            <a:xfrm>
              <a:off x="353" y="1406"/>
              <a:ext cx="1200" cy="1026"/>
            </a:xfrm>
            <a:prstGeom prst="rect">
              <a:avLst/>
            </a:prstGeom>
            <a:noFill/>
            <a:ln w="9525">
              <a:noFill/>
              <a:miter lim="800000"/>
              <a:headEnd/>
              <a:tailEnd/>
            </a:ln>
          </p:spPr>
        </p:pic>
        <p:pic>
          <p:nvPicPr>
            <p:cNvPr id="68613" name="Picture 12" descr="plc-mc-small"/>
            <p:cNvPicPr>
              <a:picLocks noChangeAspect="1" noChangeArrowheads="1"/>
            </p:cNvPicPr>
            <p:nvPr/>
          </p:nvPicPr>
          <p:blipFill>
            <a:blip r:embed="rId4"/>
            <a:srcRect/>
            <a:stretch>
              <a:fillRect/>
            </a:stretch>
          </p:blipFill>
          <p:spPr bwMode="auto">
            <a:xfrm>
              <a:off x="1805" y="1406"/>
              <a:ext cx="1200" cy="1026"/>
            </a:xfrm>
            <a:prstGeom prst="rect">
              <a:avLst/>
            </a:prstGeom>
            <a:noFill/>
            <a:ln w="9525">
              <a:noFill/>
              <a:miter lim="800000"/>
              <a:headEnd/>
              <a:tailEnd/>
            </a:ln>
          </p:spPr>
        </p:pic>
        <p:pic>
          <p:nvPicPr>
            <p:cNvPr id="68614" name="Picture 13" descr="plc-safety-small"/>
            <p:cNvPicPr>
              <a:picLocks noChangeAspect="1" noChangeArrowheads="1"/>
            </p:cNvPicPr>
            <p:nvPr/>
          </p:nvPicPr>
          <p:blipFill>
            <a:blip r:embed="rId5"/>
            <a:srcRect/>
            <a:stretch>
              <a:fillRect/>
            </a:stretch>
          </p:blipFill>
          <p:spPr bwMode="auto">
            <a:xfrm>
              <a:off x="3235" y="1406"/>
              <a:ext cx="1200" cy="1026"/>
            </a:xfrm>
            <a:prstGeom prst="rect">
              <a:avLst/>
            </a:prstGeom>
            <a:noFill/>
            <a:ln w="9525">
              <a:noFill/>
              <a:miter lim="800000"/>
              <a:headEnd/>
              <a:tailEnd/>
            </a:ln>
          </p:spPr>
        </p:pic>
        <p:pic>
          <p:nvPicPr>
            <p:cNvPr id="68615" name="Picture 14" descr="plc-opc-ua-small"/>
            <p:cNvPicPr>
              <a:picLocks noChangeAspect="1" noChangeArrowheads="1"/>
            </p:cNvPicPr>
            <p:nvPr/>
          </p:nvPicPr>
          <p:blipFill>
            <a:blip r:embed="rId6"/>
            <a:srcRect/>
            <a:stretch>
              <a:fillRect/>
            </a:stretch>
          </p:blipFill>
          <p:spPr bwMode="auto">
            <a:xfrm>
              <a:off x="4687" y="1406"/>
              <a:ext cx="1200" cy="1026"/>
            </a:xfrm>
            <a:prstGeom prst="rect">
              <a:avLst/>
            </a:prstGeom>
            <a:noFill/>
            <a:ln w="9525">
              <a:noFill/>
              <a:miter lim="800000"/>
              <a:headEnd/>
              <a:tailEnd/>
            </a:ln>
          </p:spPr>
        </p:pic>
        <p:pic>
          <p:nvPicPr>
            <p:cNvPr id="68616" name="Picture 15" descr="plc-xml-small"/>
            <p:cNvPicPr>
              <a:picLocks noChangeAspect="1" noChangeArrowheads="1"/>
            </p:cNvPicPr>
            <p:nvPr/>
          </p:nvPicPr>
          <p:blipFill>
            <a:blip r:embed="rId7"/>
            <a:srcRect/>
            <a:stretch>
              <a:fillRect/>
            </a:stretch>
          </p:blipFill>
          <p:spPr bwMode="auto">
            <a:xfrm>
              <a:off x="353" y="2767"/>
              <a:ext cx="1200" cy="1026"/>
            </a:xfrm>
            <a:prstGeom prst="rect">
              <a:avLst/>
            </a:prstGeom>
            <a:noFill/>
            <a:ln w="9525">
              <a:noFill/>
              <a:miter lim="800000"/>
              <a:headEnd/>
              <a:tailEnd/>
            </a:ln>
          </p:spPr>
        </p:pic>
        <p:pic>
          <p:nvPicPr>
            <p:cNvPr id="68617" name="Picture 16" descr="plc-bm-small"/>
            <p:cNvPicPr>
              <a:picLocks noChangeAspect="1" noChangeArrowheads="1"/>
            </p:cNvPicPr>
            <p:nvPr/>
          </p:nvPicPr>
          <p:blipFill>
            <a:blip r:embed="rId8"/>
            <a:srcRect/>
            <a:stretch>
              <a:fillRect/>
            </a:stretch>
          </p:blipFill>
          <p:spPr bwMode="auto">
            <a:xfrm>
              <a:off x="4844" y="2767"/>
              <a:ext cx="858" cy="1026"/>
            </a:xfrm>
            <a:prstGeom prst="rect">
              <a:avLst/>
            </a:prstGeom>
            <a:noFill/>
            <a:ln w="9525">
              <a:noFill/>
              <a:miter lim="800000"/>
              <a:headEnd/>
              <a:tailEnd/>
            </a:ln>
          </p:spPr>
        </p:pic>
        <p:pic>
          <p:nvPicPr>
            <p:cNvPr id="68618" name="Picture 17" descr="plc-ct-small"/>
            <p:cNvPicPr>
              <a:picLocks noChangeAspect="1" noChangeArrowheads="1"/>
            </p:cNvPicPr>
            <p:nvPr/>
          </p:nvPicPr>
          <p:blipFill>
            <a:blip r:embed="rId9"/>
            <a:srcRect/>
            <a:stretch>
              <a:fillRect/>
            </a:stretch>
          </p:blipFill>
          <p:spPr bwMode="auto">
            <a:xfrm>
              <a:off x="3396" y="2767"/>
              <a:ext cx="858" cy="1026"/>
            </a:xfrm>
            <a:prstGeom prst="rect">
              <a:avLst/>
            </a:prstGeom>
            <a:noFill/>
            <a:ln w="9525">
              <a:noFill/>
              <a:miter lim="800000"/>
              <a:headEnd/>
              <a:tailEnd/>
            </a:ln>
          </p:spPr>
        </p:pic>
        <p:pic>
          <p:nvPicPr>
            <p:cNvPr id="68619" name="Picture 18" descr="plc-rl-small"/>
            <p:cNvPicPr>
              <a:picLocks noChangeAspect="1" noChangeArrowheads="1"/>
            </p:cNvPicPr>
            <p:nvPr/>
          </p:nvPicPr>
          <p:blipFill>
            <a:blip r:embed="rId10"/>
            <a:srcRect/>
            <a:stretch>
              <a:fillRect/>
            </a:stretch>
          </p:blipFill>
          <p:spPr bwMode="auto">
            <a:xfrm>
              <a:off x="1805" y="2767"/>
              <a:ext cx="1200" cy="1026"/>
            </a:xfrm>
            <a:prstGeom prst="rect">
              <a:avLst/>
            </a:prstGeom>
            <a:noFill/>
            <a:ln w="9525">
              <a:noFill/>
              <a:miter lim="800000"/>
              <a:headEnd/>
              <a:tailEnd/>
            </a:ln>
          </p:spPr>
        </p:pic>
      </p:grpSp>
    </p:spTree>
  </p:cSld>
  <p:clrMapOvr>
    <a:masterClrMapping/>
  </p:clrMapOvr>
  <p:transition advTm="4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plc-logo-300dpi"/>
          <p:cNvPicPr>
            <a:picLocks noChangeAspect="1" noChangeArrowheads="1"/>
          </p:cNvPicPr>
          <p:nvPr/>
        </p:nvPicPr>
        <p:blipFill>
          <a:blip r:embed="rId3"/>
          <a:srcRect/>
          <a:stretch>
            <a:fillRect/>
          </a:stretch>
        </p:blipFill>
        <p:spPr bwMode="auto">
          <a:xfrm>
            <a:off x="2478088" y="2708275"/>
            <a:ext cx="4949825" cy="1096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Z:\PLCopen\Promotio\Marketing Strategy\logo_final.jpg"/>
          <p:cNvPicPr>
            <a:picLocks noChangeAspect="1" noChangeArrowheads="1"/>
          </p:cNvPicPr>
          <p:nvPr/>
        </p:nvPicPr>
        <p:blipFill>
          <a:blip r:embed="rId3"/>
          <a:srcRect/>
          <a:stretch>
            <a:fillRect/>
          </a:stretch>
        </p:blipFill>
        <p:spPr bwMode="auto">
          <a:xfrm>
            <a:off x="1239838" y="981075"/>
            <a:ext cx="7145337"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632" y="980728"/>
            <a:ext cx="6638445" cy="5340746"/>
          </a:xfrm>
          <a:prstGeom prst="rect">
            <a:avLst/>
          </a:prstGeom>
        </p:spPr>
      </p:pic>
    </p:spTree>
    <p:extLst>
      <p:ext uri="{BB962C8B-B14F-4D97-AF65-F5344CB8AC3E}">
        <p14:creationId xmlns:p14="http://schemas.microsoft.com/office/powerpoint/2010/main" val="111907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04800" y="1066800"/>
            <a:ext cx="9372600" cy="1498600"/>
          </a:xfrm>
        </p:spPr>
        <p:txBody>
          <a:bodyPr/>
          <a:lstStyle/>
          <a:p>
            <a:pPr eaLnBrk="1" hangingPunct="1"/>
            <a:r>
              <a:rPr lang="en-GB" altLang="en-US" smtClean="0"/>
              <a:t>More Information...</a:t>
            </a:r>
            <a:br>
              <a:rPr lang="en-GB" altLang="en-US" smtClean="0"/>
            </a:br>
            <a:r>
              <a:rPr lang="en-GB" altLang="en-US" smtClean="0"/>
              <a:t>and to download the specifications (f.o.c)</a:t>
            </a:r>
          </a:p>
        </p:txBody>
      </p:sp>
      <p:sp>
        <p:nvSpPr>
          <p:cNvPr id="74755" name="Rectangle 3"/>
          <p:cNvSpPr>
            <a:spLocks noGrp="1" noChangeArrowheads="1"/>
          </p:cNvSpPr>
          <p:nvPr>
            <p:ph type="body" idx="4294967295"/>
          </p:nvPr>
        </p:nvSpPr>
        <p:spPr>
          <a:xfrm>
            <a:off x="304800" y="3079750"/>
            <a:ext cx="9372600" cy="3244850"/>
          </a:xfrm>
        </p:spPr>
        <p:txBody>
          <a:bodyPr/>
          <a:lstStyle/>
          <a:p>
            <a:pPr marL="361950" indent="-361950" algn="ctr" eaLnBrk="1" hangingPunct="1">
              <a:lnSpc>
                <a:spcPct val="110000"/>
              </a:lnSpc>
              <a:buFont typeface="Wingdings" pitchFamily="2" charset="2"/>
              <a:buNone/>
            </a:pPr>
            <a:r>
              <a:rPr lang="en-GB" altLang="en-US" sz="5400" smtClean="0">
                <a:solidFill>
                  <a:srgbClr val="0066CC"/>
                </a:solidFill>
              </a:rPr>
              <a:t>www.PLCopen.org</a:t>
            </a:r>
          </a:p>
          <a:p>
            <a:pPr marL="361950" indent="-361950" algn="ctr" eaLnBrk="1" hangingPunct="1">
              <a:lnSpc>
                <a:spcPct val="110000"/>
              </a:lnSpc>
              <a:buFont typeface="Wingdings" pitchFamily="2" charset="2"/>
              <a:buNone/>
            </a:pPr>
            <a:endParaRPr lang="en-GB" altLang="en-US" smtClean="0"/>
          </a:p>
          <a:p>
            <a:pPr marL="361950" indent="-361950" algn="ctr" eaLnBrk="1" hangingPunct="1">
              <a:lnSpc>
                <a:spcPct val="110000"/>
              </a:lnSpc>
              <a:buFont typeface="Wingdings" pitchFamily="2" charset="2"/>
              <a:buNone/>
            </a:pPr>
            <a:endParaRPr lang="en-GB" altLang="en-US" smtClean="0"/>
          </a:p>
          <a:p>
            <a:pPr marL="361950" indent="-361950" algn="ctr" eaLnBrk="1" hangingPunct="1">
              <a:lnSpc>
                <a:spcPct val="110000"/>
              </a:lnSpc>
              <a:buFont typeface="Wingdings" pitchFamily="2" charset="2"/>
              <a:buNone/>
            </a:pPr>
            <a:r>
              <a:rPr lang="en-GB" altLang="en-US" smtClean="0"/>
              <a:t>Free-of-Charge electronic Newsletter ‘PLCopening’ (in English)</a:t>
            </a:r>
          </a:p>
          <a:p>
            <a:pPr marL="361950" indent="-361950" algn="ctr" eaLnBrk="1" hangingPunct="1">
              <a:lnSpc>
                <a:spcPct val="110000"/>
              </a:lnSpc>
              <a:buFont typeface="Wingdings" pitchFamily="2" charset="2"/>
              <a:buNone/>
            </a:pPr>
            <a:r>
              <a:rPr lang="en-GB" altLang="en-US" smtClean="0"/>
              <a:t>email: evdwal@</a:t>
            </a:r>
            <a:r>
              <a:rPr lang="en-US" altLang="en-US" smtClean="0"/>
              <a:t>PLC</a:t>
            </a:r>
            <a:r>
              <a:rPr lang="en-GB" altLang="en-US" smtClean="0"/>
              <a:t>open.org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Rectangle 2"/>
          <p:cNvSpPr>
            <a:spLocks noGrp="1" noChangeArrowheads="1"/>
          </p:cNvSpPr>
          <p:nvPr>
            <p:ph type="title"/>
          </p:nvPr>
        </p:nvSpPr>
        <p:spPr/>
        <p:txBody>
          <a:bodyPr/>
          <a:lstStyle/>
          <a:p>
            <a:pPr eaLnBrk="1" hangingPunct="1"/>
            <a:r>
              <a:rPr lang="en-US" altLang="en-US" smtClean="0"/>
              <a:t>PLCopen as a World-wide association</a:t>
            </a:r>
          </a:p>
        </p:txBody>
      </p:sp>
      <p:graphicFrame>
        <p:nvGraphicFramePr>
          <p:cNvPr id="3102" name="Object 30"/>
          <p:cNvGraphicFramePr>
            <a:graphicFrameLocks noGrp="1"/>
          </p:cNvGraphicFramePr>
          <p:nvPr>
            <p:ph type="clipArt" sz="half" idx="2"/>
          </p:nvPr>
        </p:nvGraphicFramePr>
        <p:xfrm>
          <a:off x="868363" y="2997200"/>
          <a:ext cx="3363912" cy="3024188"/>
        </p:xfrm>
        <a:graphic>
          <a:graphicData uri="http://schemas.openxmlformats.org/presentationml/2006/ole">
            <mc:AlternateContent xmlns:mc="http://schemas.openxmlformats.org/markup-compatibility/2006">
              <mc:Choice xmlns:v="urn:schemas-microsoft-com:vml" Requires="v">
                <p:oleObj spid="_x0000_s41986" name="ClipArt" r:id="rId4" imgW="3473450" imgH="3521075" progId="">
                  <p:embed/>
                </p:oleObj>
              </mc:Choice>
              <mc:Fallback>
                <p:oleObj name="ClipArt" r:id="rId4" imgW="3473450" imgH="3521075"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3" y="2997200"/>
                        <a:ext cx="3363912"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3" name="Object 31"/>
          <p:cNvGraphicFramePr>
            <a:graphicFrameLocks/>
          </p:cNvGraphicFramePr>
          <p:nvPr/>
        </p:nvGraphicFramePr>
        <p:xfrm>
          <a:off x="5476875" y="3087688"/>
          <a:ext cx="3221038" cy="2933700"/>
        </p:xfrm>
        <a:graphic>
          <a:graphicData uri="http://schemas.openxmlformats.org/presentationml/2006/ole">
            <mc:AlternateContent xmlns:mc="http://schemas.openxmlformats.org/markup-compatibility/2006">
              <mc:Choice xmlns:v="urn:schemas-microsoft-com:vml" Requires="v">
                <p:oleObj spid="_x0000_s41987" name="ClipArt" r:id="rId6" imgW="3521075" imgH="3497263" progId="">
                  <p:embed/>
                </p:oleObj>
              </mc:Choice>
              <mc:Fallback>
                <p:oleObj name="ClipArt" r:id="rId6" imgW="3521075" imgH="3497263"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75" y="3087688"/>
                        <a:ext cx="3221038"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5" name="Rectangle 5"/>
          <p:cNvSpPr>
            <a:spLocks noChangeArrowheads="1"/>
          </p:cNvSpPr>
          <p:nvPr/>
        </p:nvSpPr>
        <p:spPr bwMode="auto">
          <a:xfrm>
            <a:off x="7696200" y="2590800"/>
            <a:ext cx="2001838"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b="1"/>
              <a:t>Office in Japan</a:t>
            </a:r>
          </a:p>
        </p:txBody>
      </p:sp>
      <p:sp>
        <p:nvSpPr>
          <p:cNvPr id="3106" name="Rectangle 6"/>
          <p:cNvSpPr>
            <a:spLocks noChangeArrowheads="1"/>
          </p:cNvSpPr>
          <p:nvPr/>
        </p:nvSpPr>
        <p:spPr bwMode="auto">
          <a:xfrm>
            <a:off x="3148013" y="1897063"/>
            <a:ext cx="2847975" cy="396875"/>
          </a:xfrm>
          <a:prstGeom prst="rect">
            <a:avLst/>
          </a:prstGeom>
          <a:noFill/>
          <a:ln w="9525">
            <a:noFill/>
            <a:miter lim="800000"/>
            <a:headEnd/>
            <a:tailEnd/>
          </a:ln>
        </p:spPr>
        <p:txBody>
          <a:bodyPr wrap="none" lIns="92075" tIns="46038" rIns="92075" bIns="46038">
            <a:spAutoFit/>
          </a:bodyPr>
          <a:lstStyle/>
          <a:p>
            <a:pPr eaLnBrk="0" hangingPunct="0"/>
            <a:r>
              <a:rPr lang="en-US" altLang="en-US" dirty="0"/>
              <a:t> </a:t>
            </a:r>
            <a:r>
              <a:rPr lang="en-US" altLang="en-US" sz="2000" b="1" dirty="0"/>
              <a:t>Main Office in Europe</a:t>
            </a:r>
          </a:p>
        </p:txBody>
      </p:sp>
      <p:sp>
        <p:nvSpPr>
          <p:cNvPr id="3107" name="Rectangle 7"/>
          <p:cNvSpPr>
            <a:spLocks noChangeArrowheads="1"/>
          </p:cNvSpPr>
          <p:nvPr/>
        </p:nvSpPr>
        <p:spPr bwMode="auto">
          <a:xfrm>
            <a:off x="288925" y="2373313"/>
            <a:ext cx="3016250"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b="1"/>
              <a:t>Office in North America</a:t>
            </a:r>
          </a:p>
        </p:txBody>
      </p:sp>
      <p:sp>
        <p:nvSpPr>
          <p:cNvPr id="3108" name="Line 8"/>
          <p:cNvSpPr>
            <a:spLocks noChangeShapeType="1"/>
          </p:cNvSpPr>
          <p:nvPr/>
        </p:nvSpPr>
        <p:spPr bwMode="auto">
          <a:xfrm>
            <a:off x="1571625" y="2682875"/>
            <a:ext cx="495300" cy="1538288"/>
          </a:xfrm>
          <a:prstGeom prst="line">
            <a:avLst/>
          </a:prstGeom>
          <a:noFill/>
          <a:ln w="12700">
            <a:solidFill>
              <a:schemeClr val="tx1"/>
            </a:solidFill>
            <a:round/>
            <a:headEnd type="none" w="sm" len="sm"/>
            <a:tailEnd type="stealth" w="med" len="lg"/>
          </a:ln>
        </p:spPr>
        <p:txBody>
          <a:bodyPr/>
          <a:lstStyle/>
          <a:p>
            <a:endParaRPr lang="nl-NL"/>
          </a:p>
        </p:txBody>
      </p:sp>
      <p:sp>
        <p:nvSpPr>
          <p:cNvPr id="3109" name="Line 9"/>
          <p:cNvSpPr>
            <a:spLocks noChangeShapeType="1"/>
          </p:cNvSpPr>
          <p:nvPr/>
        </p:nvSpPr>
        <p:spPr bwMode="auto">
          <a:xfrm>
            <a:off x="6477000" y="2819400"/>
            <a:ext cx="1143000" cy="1447800"/>
          </a:xfrm>
          <a:prstGeom prst="line">
            <a:avLst/>
          </a:prstGeom>
          <a:noFill/>
          <a:ln w="12700">
            <a:solidFill>
              <a:schemeClr val="tx1"/>
            </a:solidFill>
            <a:round/>
            <a:headEnd type="none" w="sm" len="sm"/>
            <a:tailEnd type="stealth" w="med" len="lg"/>
          </a:ln>
        </p:spPr>
        <p:txBody>
          <a:bodyPr/>
          <a:lstStyle/>
          <a:p>
            <a:endParaRPr lang="nl-NL"/>
          </a:p>
        </p:txBody>
      </p:sp>
      <p:sp>
        <p:nvSpPr>
          <p:cNvPr id="3110" name="Line 10"/>
          <p:cNvSpPr>
            <a:spLocks noChangeShapeType="1"/>
          </p:cNvSpPr>
          <p:nvPr/>
        </p:nvSpPr>
        <p:spPr bwMode="auto">
          <a:xfrm flipH="1">
            <a:off x="3081338" y="2228850"/>
            <a:ext cx="804862" cy="1704975"/>
          </a:xfrm>
          <a:prstGeom prst="line">
            <a:avLst/>
          </a:prstGeom>
          <a:noFill/>
          <a:ln w="12700">
            <a:solidFill>
              <a:schemeClr val="tx1"/>
            </a:solidFill>
            <a:round/>
            <a:headEnd type="none" w="sm" len="sm"/>
            <a:tailEnd type="stealth" w="med" len="lg"/>
          </a:ln>
        </p:spPr>
        <p:txBody>
          <a:bodyPr/>
          <a:lstStyle/>
          <a:p>
            <a:endParaRPr lang="nl-NL"/>
          </a:p>
        </p:txBody>
      </p:sp>
      <p:sp>
        <p:nvSpPr>
          <p:cNvPr id="3111" name="Line 11"/>
          <p:cNvSpPr>
            <a:spLocks noChangeShapeType="1"/>
          </p:cNvSpPr>
          <p:nvPr/>
        </p:nvSpPr>
        <p:spPr bwMode="auto">
          <a:xfrm>
            <a:off x="3886200" y="2247900"/>
            <a:ext cx="2003425" cy="1757363"/>
          </a:xfrm>
          <a:prstGeom prst="line">
            <a:avLst/>
          </a:prstGeom>
          <a:noFill/>
          <a:ln w="12700">
            <a:solidFill>
              <a:schemeClr val="tx1"/>
            </a:solidFill>
            <a:round/>
            <a:headEnd type="none" w="sm" len="sm"/>
            <a:tailEnd type="stealth" w="med" len="lg"/>
          </a:ln>
        </p:spPr>
        <p:txBody>
          <a:bodyPr/>
          <a:lstStyle/>
          <a:p>
            <a:endParaRPr lang="nl-NL"/>
          </a:p>
        </p:txBody>
      </p:sp>
      <p:sp>
        <p:nvSpPr>
          <p:cNvPr id="3112" name="Rectangle 12"/>
          <p:cNvSpPr>
            <a:spLocks noChangeArrowheads="1"/>
          </p:cNvSpPr>
          <p:nvPr/>
        </p:nvSpPr>
        <p:spPr bwMode="auto">
          <a:xfrm>
            <a:off x="5486400" y="2438400"/>
            <a:ext cx="1974850" cy="396875"/>
          </a:xfrm>
          <a:prstGeom prst="rect">
            <a:avLst/>
          </a:prstGeom>
          <a:noFill/>
          <a:ln w="9525">
            <a:noFill/>
            <a:miter lim="800000"/>
            <a:headEnd/>
            <a:tailEnd/>
          </a:ln>
        </p:spPr>
        <p:txBody>
          <a:bodyPr wrap="none" lIns="92075" tIns="46038" rIns="92075" bIns="46038">
            <a:spAutoFit/>
          </a:bodyPr>
          <a:lstStyle/>
          <a:p>
            <a:pPr eaLnBrk="0" hangingPunct="0"/>
            <a:r>
              <a:rPr lang="en-US" altLang="en-US" sz="2000" b="1"/>
              <a:t>Office in China</a:t>
            </a:r>
          </a:p>
        </p:txBody>
      </p:sp>
      <p:sp>
        <p:nvSpPr>
          <p:cNvPr id="3113" name="Line 13"/>
          <p:cNvSpPr>
            <a:spLocks noChangeShapeType="1"/>
          </p:cNvSpPr>
          <p:nvPr/>
        </p:nvSpPr>
        <p:spPr bwMode="auto">
          <a:xfrm flipH="1">
            <a:off x="7848600" y="2971800"/>
            <a:ext cx="762000" cy="1295400"/>
          </a:xfrm>
          <a:prstGeom prst="line">
            <a:avLst/>
          </a:prstGeom>
          <a:noFill/>
          <a:ln w="12700">
            <a:solidFill>
              <a:schemeClr val="tx1"/>
            </a:solidFill>
            <a:round/>
            <a:headEnd type="none" w="sm" len="sm"/>
            <a:tailEnd type="stealth" w="med" len="lg"/>
          </a:ln>
        </p:spPr>
        <p:txBody>
          <a:bodyPr/>
          <a:lstStyle/>
          <a:p>
            <a:endParaRPr lang="nl-NL"/>
          </a:p>
        </p:txBody>
      </p:sp>
      <p:sp>
        <p:nvSpPr>
          <p:cNvPr id="2" name="Rectangle 1"/>
          <p:cNvSpPr/>
          <p:nvPr/>
        </p:nvSpPr>
        <p:spPr>
          <a:xfrm>
            <a:off x="6698538" y="1916832"/>
            <a:ext cx="2005677" cy="400110"/>
          </a:xfrm>
          <a:prstGeom prst="rect">
            <a:avLst/>
          </a:prstGeom>
        </p:spPr>
        <p:txBody>
          <a:bodyPr wrap="none">
            <a:spAutoFit/>
          </a:bodyPr>
          <a:lstStyle/>
          <a:p>
            <a:r>
              <a:rPr lang="en-US" altLang="en-US" sz="2000" b="1" dirty="0">
                <a:solidFill>
                  <a:schemeClr val="tx1"/>
                </a:solidFill>
              </a:rPr>
              <a:t>Office in Korea</a:t>
            </a:r>
          </a:p>
        </p:txBody>
      </p:sp>
      <p:sp>
        <p:nvSpPr>
          <p:cNvPr id="15" name="Line 13"/>
          <p:cNvSpPr>
            <a:spLocks noChangeShapeType="1"/>
          </p:cNvSpPr>
          <p:nvPr/>
        </p:nvSpPr>
        <p:spPr bwMode="auto">
          <a:xfrm>
            <a:off x="7655512" y="2278063"/>
            <a:ext cx="81376" cy="1935163"/>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405987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742950" y="2130425"/>
            <a:ext cx="8420100" cy="1470025"/>
          </a:xfrm>
        </p:spPr>
        <p:txBody>
          <a:bodyPr/>
          <a:lstStyle/>
          <a:p>
            <a:pPr eaLnBrk="1" hangingPunct="1"/>
            <a:r>
              <a:rPr lang="nl-NL" smtClean="0"/>
              <a:t>What is this?</a:t>
            </a:r>
            <a:endParaRPr lang="en-US" smtClean="0"/>
          </a:p>
        </p:txBody>
      </p:sp>
      <p:sp>
        <p:nvSpPr>
          <p:cNvPr id="24579" name="Rectangle 4"/>
          <p:cNvSpPr>
            <a:spLocks noGrp="1" noChangeArrowheads="1"/>
          </p:cNvSpPr>
          <p:nvPr>
            <p:ph type="subTitle" idx="4294967295"/>
          </p:nvPr>
        </p:nvSpPr>
        <p:spPr>
          <a:xfrm>
            <a:off x="1485900" y="3838575"/>
            <a:ext cx="6934200" cy="622300"/>
          </a:xfrm>
        </p:spPr>
        <p:txBody>
          <a:bodyPr/>
          <a:lstStyle/>
          <a:p>
            <a:pPr marL="0" indent="0" algn="ctr" eaLnBrk="1" hangingPunct="1">
              <a:buFont typeface="Wingdings" pitchFamily="2" charset="2"/>
              <a:buNone/>
            </a:pPr>
            <a:r>
              <a:rPr lang="nl-NL" smtClean="0"/>
              <a:t>1100 1010 0011 0101</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idx="4294967295"/>
          </p:nvPr>
        </p:nvSpPr>
        <p:spPr>
          <a:xfrm>
            <a:off x="685800" y="2209800"/>
            <a:ext cx="8420100" cy="1470025"/>
          </a:xfrm>
        </p:spPr>
        <p:txBody>
          <a:bodyPr/>
          <a:lstStyle/>
          <a:p>
            <a:pPr eaLnBrk="1" hangingPunct="1"/>
            <a:r>
              <a:rPr lang="nl-NL" smtClean="0"/>
              <a:t>How do I get access to it?</a:t>
            </a:r>
            <a:endParaRPr lang="en-US" smtClean="0"/>
          </a:p>
        </p:txBody>
      </p:sp>
      <p:sp>
        <p:nvSpPr>
          <p:cNvPr id="26627" name="Rectangle 6"/>
          <p:cNvSpPr>
            <a:spLocks noChangeArrowheads="1"/>
          </p:cNvSpPr>
          <p:nvPr/>
        </p:nvSpPr>
        <p:spPr bwMode="auto">
          <a:xfrm>
            <a:off x="228600" y="4419600"/>
            <a:ext cx="9372600" cy="762000"/>
          </a:xfrm>
          <a:prstGeom prst="rect">
            <a:avLst/>
          </a:prstGeom>
          <a:noFill/>
          <a:ln w="9525">
            <a:noFill/>
            <a:miter lim="800000"/>
            <a:headEnd/>
            <a:tailEnd/>
          </a:ln>
        </p:spPr>
        <p:txBody>
          <a:bodyPr lIns="92075" tIns="46038" rIns="92075" bIns="46038" anchor="ctr"/>
          <a:lstStyle/>
          <a:p>
            <a:pPr algn="ctr" eaLnBrk="0" hangingPunct="0">
              <a:lnSpc>
                <a:spcPct val="90000"/>
              </a:lnSpc>
            </a:pPr>
            <a:r>
              <a:rPr lang="nl-NL" sz="3600" i="1">
                <a:solidFill>
                  <a:srgbClr val="790015"/>
                </a:solidFill>
              </a:rPr>
              <a:t>Where can I find it?</a:t>
            </a:r>
            <a:endParaRPr lang="en-US" sz="3600" i="1">
              <a:solidFill>
                <a:srgbClr val="790015"/>
              </a:solidFill>
            </a:endParaRPr>
          </a:p>
        </p:txBody>
      </p:sp>
      <p:sp>
        <p:nvSpPr>
          <p:cNvPr id="26628" name="Rectangle 7"/>
          <p:cNvSpPr>
            <a:spLocks noChangeArrowheads="1"/>
          </p:cNvSpPr>
          <p:nvPr/>
        </p:nvSpPr>
        <p:spPr bwMode="auto">
          <a:xfrm>
            <a:off x="1485900" y="3657600"/>
            <a:ext cx="6934200" cy="609600"/>
          </a:xfrm>
          <a:prstGeom prst="rect">
            <a:avLst/>
          </a:prstGeom>
          <a:noFill/>
          <a:ln w="9525">
            <a:noFill/>
            <a:miter lim="800000"/>
            <a:headEnd/>
            <a:tailEnd/>
          </a:ln>
        </p:spPr>
        <p:txBody>
          <a:bodyPr lIns="92075" tIns="46038" rIns="92075" bIns="46038"/>
          <a:lstStyle/>
          <a:p>
            <a:pPr marL="361950" indent="-361950" algn="ctr" eaLnBrk="0" hangingPunct="0">
              <a:lnSpc>
                <a:spcPct val="90000"/>
              </a:lnSpc>
              <a:buFont typeface="Wingdings" pitchFamily="2" charset="2"/>
              <a:buNone/>
            </a:pPr>
            <a:r>
              <a:rPr lang="nl-NL" sz="1600" i="1">
                <a:solidFill>
                  <a:srgbClr val="000000"/>
                </a:solidFill>
              </a:rPr>
              <a:t>1100 1010 0011 0101</a:t>
            </a:r>
            <a:endParaRPr lang="en-US" sz="1600" i="1">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081338" y="4891088"/>
            <a:ext cx="3205162" cy="338137"/>
          </a:xfrm>
          <a:prstGeom prst="rect">
            <a:avLst/>
          </a:prstGeom>
          <a:noFill/>
          <a:ln w="12700">
            <a:solidFill>
              <a:schemeClr val="tx1"/>
            </a:solidFill>
            <a:miter lim="800000"/>
            <a:headEnd type="none" w="sm" len="sm"/>
            <a:tailEnd type="none" w="sm" len="sm"/>
          </a:ln>
        </p:spPr>
        <p:txBody>
          <a:bodyPr wrap="none">
            <a:spAutoFit/>
          </a:bodyPr>
          <a:lstStyle/>
          <a:p>
            <a:pPr algn="ctr" eaLnBrk="0" hangingPunct="0"/>
            <a:r>
              <a:rPr lang="en-US" sz="1600" i="1">
                <a:solidFill>
                  <a:srgbClr val="000000"/>
                </a:solidFill>
              </a:rPr>
              <a:t>Controller with temperature value</a:t>
            </a:r>
            <a:endParaRPr lang="en-GB" sz="1600" i="1">
              <a:solidFill>
                <a:srgbClr val="000000"/>
              </a:solidFill>
            </a:endParaRPr>
          </a:p>
        </p:txBody>
      </p:sp>
      <p:sp>
        <p:nvSpPr>
          <p:cNvPr id="28675" name="Text Box 5"/>
          <p:cNvSpPr txBox="1">
            <a:spLocks noChangeArrowheads="1"/>
          </p:cNvSpPr>
          <p:nvPr/>
        </p:nvSpPr>
        <p:spPr bwMode="auto">
          <a:xfrm>
            <a:off x="2289175" y="2584450"/>
            <a:ext cx="5022850" cy="338138"/>
          </a:xfrm>
          <a:prstGeom prst="rect">
            <a:avLst/>
          </a:prstGeom>
          <a:noFill/>
          <a:ln w="12700">
            <a:solidFill>
              <a:schemeClr val="tx1"/>
            </a:solidFill>
            <a:miter lim="800000"/>
            <a:headEnd type="none" w="sm" len="sm"/>
            <a:tailEnd type="none" w="sm" len="sm"/>
          </a:ln>
        </p:spPr>
        <p:txBody>
          <a:bodyPr wrap="none">
            <a:spAutoFit/>
          </a:bodyPr>
          <a:lstStyle/>
          <a:p>
            <a:pPr algn="ctr" eaLnBrk="0" hangingPunct="0"/>
            <a:r>
              <a:rPr lang="en-US" sz="1600" i="1">
                <a:solidFill>
                  <a:srgbClr val="000000"/>
                </a:solidFill>
              </a:rPr>
              <a:t>HMI with graphic representation of temperature value</a:t>
            </a:r>
            <a:endParaRPr lang="en-GB" sz="1600" i="1">
              <a:solidFill>
                <a:srgbClr val="000000"/>
              </a:solidFill>
            </a:endParaRPr>
          </a:p>
        </p:txBody>
      </p:sp>
      <p:sp>
        <p:nvSpPr>
          <p:cNvPr id="28676" name="Text Box 6"/>
          <p:cNvSpPr txBox="1">
            <a:spLocks noChangeArrowheads="1"/>
          </p:cNvSpPr>
          <p:nvPr/>
        </p:nvSpPr>
        <p:spPr bwMode="auto">
          <a:xfrm>
            <a:off x="4857750" y="3803650"/>
            <a:ext cx="946150" cy="396875"/>
          </a:xfrm>
          <a:prstGeom prst="rect">
            <a:avLst/>
          </a:prstGeom>
          <a:noFill/>
          <a:ln w="9525">
            <a:noFill/>
            <a:miter lim="800000"/>
            <a:headEnd/>
            <a:tailEnd/>
          </a:ln>
        </p:spPr>
        <p:txBody>
          <a:bodyPr wrap="none">
            <a:spAutoFit/>
          </a:bodyPr>
          <a:lstStyle/>
          <a:p>
            <a:pPr algn="ctr" eaLnBrk="0" hangingPunct="0"/>
            <a:r>
              <a:rPr lang="en-US" sz="2000" i="1">
                <a:solidFill>
                  <a:srgbClr val="000000"/>
                </a:solidFill>
              </a:rPr>
              <a:t>How ?</a:t>
            </a:r>
            <a:endParaRPr lang="en-GB" sz="2000" i="1">
              <a:solidFill>
                <a:srgbClr val="000000"/>
              </a:solidFill>
            </a:endParaRPr>
          </a:p>
        </p:txBody>
      </p:sp>
      <p:sp>
        <p:nvSpPr>
          <p:cNvPr id="28677" name="Line 7"/>
          <p:cNvSpPr>
            <a:spLocks noChangeShapeType="1"/>
          </p:cNvSpPr>
          <p:nvPr/>
        </p:nvSpPr>
        <p:spPr bwMode="auto">
          <a:xfrm>
            <a:off x="4705350" y="2924175"/>
            <a:ext cx="0" cy="1981200"/>
          </a:xfrm>
          <a:prstGeom prst="line">
            <a:avLst/>
          </a:prstGeom>
          <a:noFill/>
          <a:ln w="28575">
            <a:solidFill>
              <a:schemeClr val="tx1"/>
            </a:solidFill>
            <a:round/>
            <a:headEnd type="arrow" w="med" len="med"/>
            <a:tailEnd/>
          </a:ln>
        </p:spPr>
        <p:txBody>
          <a:bodyPr/>
          <a:lstStyle/>
          <a:p>
            <a:endParaRPr lang="nl-NL"/>
          </a:p>
        </p:txBody>
      </p:sp>
      <p:grpSp>
        <p:nvGrpSpPr>
          <p:cNvPr id="28678" name="Group 8"/>
          <p:cNvGrpSpPr>
            <a:grpSpLocks/>
          </p:cNvGrpSpPr>
          <p:nvPr/>
        </p:nvGrpSpPr>
        <p:grpSpPr bwMode="auto">
          <a:xfrm>
            <a:off x="4016375" y="1212850"/>
            <a:ext cx="1371600" cy="1295400"/>
            <a:chOff x="1297" y="3114"/>
            <a:chExt cx="254" cy="213"/>
          </a:xfrm>
        </p:grpSpPr>
        <p:sp>
          <p:nvSpPr>
            <p:cNvPr id="28679" name="Rectangle 9"/>
            <p:cNvSpPr>
              <a:spLocks noChangeArrowheads="1"/>
            </p:cNvSpPr>
            <p:nvPr/>
          </p:nvSpPr>
          <p:spPr bwMode="auto">
            <a:xfrm>
              <a:off x="1297" y="3114"/>
              <a:ext cx="254" cy="213"/>
            </a:xfrm>
            <a:prstGeom prst="rect">
              <a:avLst/>
            </a:prstGeom>
            <a:solidFill>
              <a:srgbClr val="C0C0C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680" name="Freeform 10"/>
            <p:cNvSpPr>
              <a:spLocks noEditPoints="1"/>
            </p:cNvSpPr>
            <p:nvPr/>
          </p:nvSpPr>
          <p:spPr bwMode="auto">
            <a:xfrm>
              <a:off x="1317" y="3136"/>
              <a:ext cx="213" cy="53"/>
            </a:xfrm>
            <a:custGeom>
              <a:avLst/>
              <a:gdLst>
                <a:gd name="T0" fmla="*/ 0 w 426"/>
                <a:gd name="T1" fmla="*/ 1 h 107"/>
                <a:gd name="T2" fmla="*/ 7 w 426"/>
                <a:gd name="T3" fmla="*/ 1 h 107"/>
                <a:gd name="T4" fmla="*/ 7 w 426"/>
                <a:gd name="T5" fmla="*/ 1 h 107"/>
                <a:gd name="T6" fmla="*/ 0 w 426"/>
                <a:gd name="T7" fmla="*/ 1 h 107"/>
                <a:gd name="T8" fmla="*/ 0 w 426"/>
                <a:gd name="T9" fmla="*/ 1 h 107"/>
                <a:gd name="T10" fmla="*/ 7 w 426"/>
                <a:gd name="T11" fmla="*/ 0 h 107"/>
                <a:gd name="T12" fmla="*/ 0 w 426"/>
                <a:gd name="T13" fmla="*/ 0 h 107"/>
                <a:gd name="T14" fmla="*/ 0 w 426"/>
                <a:gd name="T15" fmla="*/ 0 h 107"/>
                <a:gd name="T16" fmla="*/ 7 w 426"/>
                <a:gd name="T17" fmla="*/ 0 h 107"/>
                <a:gd name="T18" fmla="*/ 7 w 42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7"/>
                <a:gd name="T32" fmla="*/ 426 w 42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7">
                  <a:moveTo>
                    <a:pt x="0" y="107"/>
                  </a:moveTo>
                  <a:lnTo>
                    <a:pt x="426" y="107"/>
                  </a:lnTo>
                  <a:lnTo>
                    <a:pt x="426" y="103"/>
                  </a:lnTo>
                  <a:lnTo>
                    <a:pt x="0" y="103"/>
                  </a:lnTo>
                  <a:lnTo>
                    <a:pt x="0" y="107"/>
                  </a:lnTo>
                  <a:close/>
                  <a:moveTo>
                    <a:pt x="426" y="0"/>
                  </a:moveTo>
                  <a:lnTo>
                    <a:pt x="0" y="0"/>
                  </a:lnTo>
                  <a:lnTo>
                    <a:pt x="426" y="0"/>
                  </a:lnTo>
                  <a:close/>
                </a:path>
              </a:pathLst>
            </a:custGeom>
            <a:solidFill>
              <a:srgbClr val="666666"/>
            </a:solidFill>
            <a:ln w="9525">
              <a:noFill/>
              <a:miter lim="800000"/>
              <a:headEnd/>
              <a:tailEnd/>
            </a:ln>
          </p:spPr>
          <p:txBody>
            <a:bodyPr/>
            <a:lstStyle/>
            <a:p>
              <a:pPr algn="ctr" eaLnBrk="0" hangingPunct="0"/>
              <a:endParaRPr lang="nl-NL" sz="1600" i="1">
                <a:solidFill>
                  <a:srgbClr val="000000"/>
                </a:solidFill>
              </a:endParaRPr>
            </a:p>
          </p:txBody>
        </p:sp>
        <p:sp>
          <p:nvSpPr>
            <p:cNvPr id="28681" name="Freeform 11"/>
            <p:cNvSpPr>
              <a:spLocks noEditPoints="1"/>
            </p:cNvSpPr>
            <p:nvPr/>
          </p:nvSpPr>
          <p:spPr bwMode="auto">
            <a:xfrm>
              <a:off x="1317" y="3136"/>
              <a:ext cx="213" cy="51"/>
            </a:xfrm>
            <a:custGeom>
              <a:avLst/>
              <a:gdLst>
                <a:gd name="T0" fmla="*/ 0 w 426"/>
                <a:gd name="T1" fmla="*/ 1 h 103"/>
                <a:gd name="T2" fmla="*/ 7 w 426"/>
                <a:gd name="T3" fmla="*/ 1 h 103"/>
                <a:gd name="T4" fmla="*/ 7 w 426"/>
                <a:gd name="T5" fmla="*/ 1 h 103"/>
                <a:gd name="T6" fmla="*/ 0 w 426"/>
                <a:gd name="T7" fmla="*/ 1 h 103"/>
                <a:gd name="T8" fmla="*/ 0 w 426"/>
                <a:gd name="T9" fmla="*/ 1 h 103"/>
                <a:gd name="T10" fmla="*/ 7 w 426"/>
                <a:gd name="T11" fmla="*/ 0 h 103"/>
                <a:gd name="T12" fmla="*/ 0 w 426"/>
                <a:gd name="T13" fmla="*/ 0 h 103"/>
                <a:gd name="T14" fmla="*/ 0 w 426"/>
                <a:gd name="T15" fmla="*/ 0 h 103"/>
                <a:gd name="T16" fmla="*/ 7 w 426"/>
                <a:gd name="T17" fmla="*/ 0 h 103"/>
                <a:gd name="T18" fmla="*/ 7 w 426"/>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3"/>
                <a:gd name="T32" fmla="*/ 426 w 426"/>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3">
                  <a:moveTo>
                    <a:pt x="0" y="103"/>
                  </a:moveTo>
                  <a:lnTo>
                    <a:pt x="426" y="103"/>
                  </a:lnTo>
                  <a:lnTo>
                    <a:pt x="426" y="101"/>
                  </a:lnTo>
                  <a:lnTo>
                    <a:pt x="0" y="101"/>
                  </a:lnTo>
                  <a:lnTo>
                    <a:pt x="0" y="103"/>
                  </a:lnTo>
                  <a:close/>
                  <a:moveTo>
                    <a:pt x="426" y="0"/>
                  </a:moveTo>
                  <a:lnTo>
                    <a:pt x="0" y="0"/>
                  </a:lnTo>
                  <a:lnTo>
                    <a:pt x="0" y="2"/>
                  </a:lnTo>
                  <a:lnTo>
                    <a:pt x="426" y="2"/>
                  </a:lnTo>
                  <a:lnTo>
                    <a:pt x="426" y="0"/>
                  </a:lnTo>
                  <a:close/>
                </a:path>
              </a:pathLst>
            </a:custGeom>
            <a:solidFill>
              <a:srgbClr val="5E715E"/>
            </a:solidFill>
            <a:ln w="9525">
              <a:noFill/>
              <a:miter lim="800000"/>
              <a:headEnd/>
              <a:tailEnd/>
            </a:ln>
          </p:spPr>
          <p:txBody>
            <a:bodyPr/>
            <a:lstStyle/>
            <a:p>
              <a:pPr algn="ctr" eaLnBrk="0" hangingPunct="0"/>
              <a:endParaRPr lang="nl-NL" sz="1600" i="1">
                <a:solidFill>
                  <a:srgbClr val="000000"/>
                </a:solidFill>
              </a:endParaRPr>
            </a:p>
          </p:txBody>
        </p:sp>
        <p:sp>
          <p:nvSpPr>
            <p:cNvPr id="28682" name="Freeform 12"/>
            <p:cNvSpPr>
              <a:spLocks noEditPoints="1"/>
            </p:cNvSpPr>
            <p:nvPr/>
          </p:nvSpPr>
          <p:spPr bwMode="auto">
            <a:xfrm>
              <a:off x="1317" y="3137"/>
              <a:ext cx="213" cy="49"/>
            </a:xfrm>
            <a:custGeom>
              <a:avLst/>
              <a:gdLst>
                <a:gd name="T0" fmla="*/ 0 w 426"/>
                <a:gd name="T1" fmla="*/ 1 h 99"/>
                <a:gd name="T2" fmla="*/ 7 w 426"/>
                <a:gd name="T3" fmla="*/ 1 h 99"/>
                <a:gd name="T4" fmla="*/ 7 w 426"/>
                <a:gd name="T5" fmla="*/ 1 h 99"/>
                <a:gd name="T6" fmla="*/ 0 w 426"/>
                <a:gd name="T7" fmla="*/ 1 h 99"/>
                <a:gd name="T8" fmla="*/ 0 w 426"/>
                <a:gd name="T9" fmla="*/ 1 h 99"/>
                <a:gd name="T10" fmla="*/ 7 w 426"/>
                <a:gd name="T11" fmla="*/ 0 h 99"/>
                <a:gd name="T12" fmla="*/ 0 w 426"/>
                <a:gd name="T13" fmla="*/ 0 h 99"/>
                <a:gd name="T14" fmla="*/ 0 w 426"/>
                <a:gd name="T15" fmla="*/ 0 h 99"/>
                <a:gd name="T16" fmla="*/ 7 w 426"/>
                <a:gd name="T17" fmla="*/ 0 h 99"/>
                <a:gd name="T18" fmla="*/ 7 w 426"/>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9"/>
                <a:gd name="T32" fmla="*/ 426 w 42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9">
                  <a:moveTo>
                    <a:pt x="0" y="99"/>
                  </a:moveTo>
                  <a:lnTo>
                    <a:pt x="426" y="99"/>
                  </a:lnTo>
                  <a:lnTo>
                    <a:pt x="426" y="97"/>
                  </a:lnTo>
                  <a:lnTo>
                    <a:pt x="0" y="97"/>
                  </a:lnTo>
                  <a:lnTo>
                    <a:pt x="0" y="99"/>
                  </a:lnTo>
                  <a:close/>
                  <a:moveTo>
                    <a:pt x="426" y="0"/>
                  </a:moveTo>
                  <a:lnTo>
                    <a:pt x="0" y="0"/>
                  </a:lnTo>
                  <a:lnTo>
                    <a:pt x="0" y="2"/>
                  </a:lnTo>
                  <a:lnTo>
                    <a:pt x="426" y="2"/>
                  </a:lnTo>
                  <a:lnTo>
                    <a:pt x="426" y="0"/>
                  </a:lnTo>
                  <a:close/>
                </a:path>
              </a:pathLst>
            </a:custGeom>
            <a:solidFill>
              <a:srgbClr val="577B57"/>
            </a:solidFill>
            <a:ln w="9525">
              <a:noFill/>
              <a:miter lim="800000"/>
              <a:headEnd/>
              <a:tailEnd/>
            </a:ln>
          </p:spPr>
          <p:txBody>
            <a:bodyPr/>
            <a:lstStyle/>
            <a:p>
              <a:pPr algn="ctr" eaLnBrk="0" hangingPunct="0"/>
              <a:endParaRPr lang="nl-NL" sz="1600" i="1">
                <a:solidFill>
                  <a:srgbClr val="000000"/>
                </a:solidFill>
              </a:endParaRPr>
            </a:p>
          </p:txBody>
        </p:sp>
        <p:sp>
          <p:nvSpPr>
            <p:cNvPr id="28683" name="Freeform 13"/>
            <p:cNvSpPr>
              <a:spLocks noEditPoints="1"/>
            </p:cNvSpPr>
            <p:nvPr/>
          </p:nvSpPr>
          <p:spPr bwMode="auto">
            <a:xfrm>
              <a:off x="1317" y="3138"/>
              <a:ext cx="213" cy="47"/>
            </a:xfrm>
            <a:custGeom>
              <a:avLst/>
              <a:gdLst>
                <a:gd name="T0" fmla="*/ 0 w 426"/>
                <a:gd name="T1" fmla="*/ 1 h 95"/>
                <a:gd name="T2" fmla="*/ 7 w 426"/>
                <a:gd name="T3" fmla="*/ 1 h 95"/>
                <a:gd name="T4" fmla="*/ 7 w 426"/>
                <a:gd name="T5" fmla="*/ 1 h 95"/>
                <a:gd name="T6" fmla="*/ 0 w 426"/>
                <a:gd name="T7" fmla="*/ 1 h 95"/>
                <a:gd name="T8" fmla="*/ 0 w 426"/>
                <a:gd name="T9" fmla="*/ 1 h 95"/>
                <a:gd name="T10" fmla="*/ 7 w 426"/>
                <a:gd name="T11" fmla="*/ 0 h 95"/>
                <a:gd name="T12" fmla="*/ 0 w 426"/>
                <a:gd name="T13" fmla="*/ 0 h 95"/>
                <a:gd name="T14" fmla="*/ 0 w 426"/>
                <a:gd name="T15" fmla="*/ 0 h 95"/>
                <a:gd name="T16" fmla="*/ 7 w 426"/>
                <a:gd name="T17" fmla="*/ 0 h 95"/>
                <a:gd name="T18" fmla="*/ 7 w 42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5"/>
                <a:gd name="T32" fmla="*/ 426 w 42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5">
                  <a:moveTo>
                    <a:pt x="0" y="95"/>
                  </a:moveTo>
                  <a:lnTo>
                    <a:pt x="426" y="95"/>
                  </a:lnTo>
                  <a:lnTo>
                    <a:pt x="426" y="93"/>
                  </a:lnTo>
                  <a:lnTo>
                    <a:pt x="0" y="93"/>
                  </a:lnTo>
                  <a:lnTo>
                    <a:pt x="0" y="95"/>
                  </a:lnTo>
                  <a:close/>
                  <a:moveTo>
                    <a:pt x="426" y="0"/>
                  </a:moveTo>
                  <a:lnTo>
                    <a:pt x="0" y="0"/>
                  </a:lnTo>
                  <a:lnTo>
                    <a:pt x="0" y="2"/>
                  </a:lnTo>
                  <a:lnTo>
                    <a:pt x="426" y="2"/>
                  </a:lnTo>
                  <a:lnTo>
                    <a:pt x="426" y="0"/>
                  </a:lnTo>
                  <a:close/>
                </a:path>
              </a:pathLst>
            </a:custGeom>
            <a:solidFill>
              <a:srgbClr val="518551"/>
            </a:solidFill>
            <a:ln w="9525">
              <a:noFill/>
              <a:miter lim="800000"/>
              <a:headEnd/>
              <a:tailEnd/>
            </a:ln>
          </p:spPr>
          <p:txBody>
            <a:bodyPr/>
            <a:lstStyle/>
            <a:p>
              <a:pPr algn="ctr" eaLnBrk="0" hangingPunct="0"/>
              <a:endParaRPr lang="nl-NL" sz="1600" i="1">
                <a:solidFill>
                  <a:srgbClr val="000000"/>
                </a:solidFill>
              </a:endParaRPr>
            </a:p>
          </p:txBody>
        </p:sp>
        <p:sp>
          <p:nvSpPr>
            <p:cNvPr id="28684" name="Freeform 14"/>
            <p:cNvSpPr>
              <a:spLocks noEditPoints="1"/>
            </p:cNvSpPr>
            <p:nvPr/>
          </p:nvSpPr>
          <p:spPr bwMode="auto">
            <a:xfrm>
              <a:off x="1317" y="3139"/>
              <a:ext cx="213" cy="45"/>
            </a:xfrm>
            <a:custGeom>
              <a:avLst/>
              <a:gdLst>
                <a:gd name="T0" fmla="*/ 0 w 426"/>
                <a:gd name="T1" fmla="*/ 1 h 91"/>
                <a:gd name="T2" fmla="*/ 7 w 426"/>
                <a:gd name="T3" fmla="*/ 1 h 91"/>
                <a:gd name="T4" fmla="*/ 7 w 426"/>
                <a:gd name="T5" fmla="*/ 1 h 91"/>
                <a:gd name="T6" fmla="*/ 0 w 426"/>
                <a:gd name="T7" fmla="*/ 1 h 91"/>
                <a:gd name="T8" fmla="*/ 0 w 426"/>
                <a:gd name="T9" fmla="*/ 1 h 91"/>
                <a:gd name="T10" fmla="*/ 7 w 426"/>
                <a:gd name="T11" fmla="*/ 0 h 91"/>
                <a:gd name="T12" fmla="*/ 0 w 426"/>
                <a:gd name="T13" fmla="*/ 0 h 91"/>
                <a:gd name="T14" fmla="*/ 0 w 426"/>
                <a:gd name="T15" fmla="*/ 0 h 91"/>
                <a:gd name="T16" fmla="*/ 7 w 426"/>
                <a:gd name="T17" fmla="*/ 0 h 91"/>
                <a:gd name="T18" fmla="*/ 7 w 42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1"/>
                <a:gd name="T32" fmla="*/ 426 w 42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1">
                  <a:moveTo>
                    <a:pt x="0" y="91"/>
                  </a:moveTo>
                  <a:lnTo>
                    <a:pt x="426" y="91"/>
                  </a:lnTo>
                  <a:lnTo>
                    <a:pt x="426" y="89"/>
                  </a:lnTo>
                  <a:lnTo>
                    <a:pt x="0" y="89"/>
                  </a:lnTo>
                  <a:lnTo>
                    <a:pt x="0" y="91"/>
                  </a:lnTo>
                  <a:close/>
                  <a:moveTo>
                    <a:pt x="426" y="0"/>
                  </a:moveTo>
                  <a:lnTo>
                    <a:pt x="0" y="0"/>
                  </a:lnTo>
                  <a:lnTo>
                    <a:pt x="0" y="1"/>
                  </a:lnTo>
                  <a:lnTo>
                    <a:pt x="426" y="1"/>
                  </a:lnTo>
                  <a:lnTo>
                    <a:pt x="426" y="0"/>
                  </a:lnTo>
                  <a:close/>
                </a:path>
              </a:pathLst>
            </a:custGeom>
            <a:solidFill>
              <a:srgbClr val="4B8E4B"/>
            </a:solidFill>
            <a:ln w="9525">
              <a:noFill/>
              <a:miter lim="800000"/>
              <a:headEnd/>
              <a:tailEnd/>
            </a:ln>
          </p:spPr>
          <p:txBody>
            <a:bodyPr/>
            <a:lstStyle/>
            <a:p>
              <a:pPr algn="ctr" eaLnBrk="0" hangingPunct="0"/>
              <a:endParaRPr lang="nl-NL" sz="1600" i="1">
                <a:solidFill>
                  <a:srgbClr val="000000"/>
                </a:solidFill>
              </a:endParaRPr>
            </a:p>
          </p:txBody>
        </p:sp>
        <p:sp>
          <p:nvSpPr>
            <p:cNvPr id="28685" name="Freeform 15"/>
            <p:cNvSpPr>
              <a:spLocks noEditPoints="1"/>
            </p:cNvSpPr>
            <p:nvPr/>
          </p:nvSpPr>
          <p:spPr bwMode="auto">
            <a:xfrm>
              <a:off x="1317" y="3140"/>
              <a:ext cx="213" cy="43"/>
            </a:xfrm>
            <a:custGeom>
              <a:avLst/>
              <a:gdLst>
                <a:gd name="T0" fmla="*/ 0 w 426"/>
                <a:gd name="T1" fmla="*/ 1 h 88"/>
                <a:gd name="T2" fmla="*/ 7 w 426"/>
                <a:gd name="T3" fmla="*/ 1 h 88"/>
                <a:gd name="T4" fmla="*/ 7 w 426"/>
                <a:gd name="T5" fmla="*/ 1 h 88"/>
                <a:gd name="T6" fmla="*/ 0 w 426"/>
                <a:gd name="T7" fmla="*/ 1 h 88"/>
                <a:gd name="T8" fmla="*/ 0 w 426"/>
                <a:gd name="T9" fmla="*/ 1 h 88"/>
                <a:gd name="T10" fmla="*/ 7 w 426"/>
                <a:gd name="T11" fmla="*/ 0 h 88"/>
                <a:gd name="T12" fmla="*/ 0 w 426"/>
                <a:gd name="T13" fmla="*/ 0 h 88"/>
                <a:gd name="T14" fmla="*/ 0 w 426"/>
                <a:gd name="T15" fmla="*/ 0 h 88"/>
                <a:gd name="T16" fmla="*/ 7 w 426"/>
                <a:gd name="T17" fmla="*/ 0 h 88"/>
                <a:gd name="T18" fmla="*/ 7 w 42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8"/>
                <a:gd name="T32" fmla="*/ 426 w 42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8">
                  <a:moveTo>
                    <a:pt x="0" y="88"/>
                  </a:moveTo>
                  <a:lnTo>
                    <a:pt x="426" y="88"/>
                  </a:lnTo>
                  <a:lnTo>
                    <a:pt x="426" y="86"/>
                  </a:lnTo>
                  <a:lnTo>
                    <a:pt x="0" y="86"/>
                  </a:lnTo>
                  <a:lnTo>
                    <a:pt x="0" y="88"/>
                  </a:lnTo>
                  <a:close/>
                  <a:moveTo>
                    <a:pt x="426" y="0"/>
                  </a:moveTo>
                  <a:lnTo>
                    <a:pt x="0" y="0"/>
                  </a:lnTo>
                  <a:lnTo>
                    <a:pt x="0" y="2"/>
                  </a:lnTo>
                  <a:lnTo>
                    <a:pt x="426" y="2"/>
                  </a:lnTo>
                  <a:lnTo>
                    <a:pt x="426" y="0"/>
                  </a:lnTo>
                  <a:close/>
                </a:path>
              </a:pathLst>
            </a:custGeom>
            <a:solidFill>
              <a:srgbClr val="459645"/>
            </a:solidFill>
            <a:ln w="9525">
              <a:noFill/>
              <a:miter lim="800000"/>
              <a:headEnd/>
              <a:tailEnd/>
            </a:ln>
          </p:spPr>
          <p:txBody>
            <a:bodyPr/>
            <a:lstStyle/>
            <a:p>
              <a:pPr algn="ctr" eaLnBrk="0" hangingPunct="0"/>
              <a:endParaRPr lang="nl-NL" sz="1600" i="1">
                <a:solidFill>
                  <a:srgbClr val="000000"/>
                </a:solidFill>
              </a:endParaRPr>
            </a:p>
          </p:txBody>
        </p:sp>
        <p:sp>
          <p:nvSpPr>
            <p:cNvPr id="28686" name="Freeform 16"/>
            <p:cNvSpPr>
              <a:spLocks noEditPoints="1"/>
            </p:cNvSpPr>
            <p:nvPr/>
          </p:nvSpPr>
          <p:spPr bwMode="auto">
            <a:xfrm>
              <a:off x="1317" y="3141"/>
              <a:ext cx="213" cy="41"/>
            </a:xfrm>
            <a:custGeom>
              <a:avLst/>
              <a:gdLst>
                <a:gd name="T0" fmla="*/ 0 w 426"/>
                <a:gd name="T1" fmla="*/ 1 h 84"/>
                <a:gd name="T2" fmla="*/ 7 w 426"/>
                <a:gd name="T3" fmla="*/ 1 h 84"/>
                <a:gd name="T4" fmla="*/ 7 w 426"/>
                <a:gd name="T5" fmla="*/ 1 h 84"/>
                <a:gd name="T6" fmla="*/ 0 w 426"/>
                <a:gd name="T7" fmla="*/ 1 h 84"/>
                <a:gd name="T8" fmla="*/ 0 w 426"/>
                <a:gd name="T9" fmla="*/ 1 h 84"/>
                <a:gd name="T10" fmla="*/ 7 w 426"/>
                <a:gd name="T11" fmla="*/ 0 h 84"/>
                <a:gd name="T12" fmla="*/ 0 w 426"/>
                <a:gd name="T13" fmla="*/ 0 h 84"/>
                <a:gd name="T14" fmla="*/ 0 w 426"/>
                <a:gd name="T15" fmla="*/ 0 h 84"/>
                <a:gd name="T16" fmla="*/ 7 w 426"/>
                <a:gd name="T17" fmla="*/ 0 h 84"/>
                <a:gd name="T18" fmla="*/ 7 w 42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4"/>
                <a:gd name="T32" fmla="*/ 426 w 42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4">
                  <a:moveTo>
                    <a:pt x="0" y="84"/>
                  </a:moveTo>
                  <a:lnTo>
                    <a:pt x="426" y="84"/>
                  </a:lnTo>
                  <a:lnTo>
                    <a:pt x="426" y="82"/>
                  </a:lnTo>
                  <a:lnTo>
                    <a:pt x="0" y="82"/>
                  </a:lnTo>
                  <a:lnTo>
                    <a:pt x="0" y="84"/>
                  </a:lnTo>
                  <a:close/>
                  <a:moveTo>
                    <a:pt x="426" y="0"/>
                  </a:moveTo>
                  <a:lnTo>
                    <a:pt x="0" y="0"/>
                  </a:lnTo>
                  <a:lnTo>
                    <a:pt x="0" y="2"/>
                  </a:lnTo>
                  <a:lnTo>
                    <a:pt x="426" y="2"/>
                  </a:lnTo>
                  <a:lnTo>
                    <a:pt x="426" y="0"/>
                  </a:lnTo>
                  <a:close/>
                </a:path>
              </a:pathLst>
            </a:custGeom>
            <a:solidFill>
              <a:srgbClr val="409E40"/>
            </a:solidFill>
            <a:ln w="9525">
              <a:noFill/>
              <a:miter lim="800000"/>
              <a:headEnd/>
              <a:tailEnd/>
            </a:ln>
          </p:spPr>
          <p:txBody>
            <a:bodyPr/>
            <a:lstStyle/>
            <a:p>
              <a:pPr algn="ctr" eaLnBrk="0" hangingPunct="0"/>
              <a:endParaRPr lang="nl-NL" sz="1600" i="1">
                <a:solidFill>
                  <a:srgbClr val="000000"/>
                </a:solidFill>
              </a:endParaRPr>
            </a:p>
          </p:txBody>
        </p:sp>
        <p:sp>
          <p:nvSpPr>
            <p:cNvPr id="28687" name="Freeform 17"/>
            <p:cNvSpPr>
              <a:spLocks noEditPoints="1"/>
            </p:cNvSpPr>
            <p:nvPr/>
          </p:nvSpPr>
          <p:spPr bwMode="auto">
            <a:xfrm>
              <a:off x="1317" y="3142"/>
              <a:ext cx="213" cy="40"/>
            </a:xfrm>
            <a:custGeom>
              <a:avLst/>
              <a:gdLst>
                <a:gd name="T0" fmla="*/ 0 w 426"/>
                <a:gd name="T1" fmla="*/ 1 h 80"/>
                <a:gd name="T2" fmla="*/ 7 w 426"/>
                <a:gd name="T3" fmla="*/ 1 h 80"/>
                <a:gd name="T4" fmla="*/ 7 w 426"/>
                <a:gd name="T5" fmla="*/ 1 h 80"/>
                <a:gd name="T6" fmla="*/ 0 w 426"/>
                <a:gd name="T7" fmla="*/ 1 h 80"/>
                <a:gd name="T8" fmla="*/ 0 w 426"/>
                <a:gd name="T9" fmla="*/ 1 h 80"/>
                <a:gd name="T10" fmla="*/ 7 w 426"/>
                <a:gd name="T11" fmla="*/ 0 h 80"/>
                <a:gd name="T12" fmla="*/ 0 w 426"/>
                <a:gd name="T13" fmla="*/ 0 h 80"/>
                <a:gd name="T14" fmla="*/ 0 w 426"/>
                <a:gd name="T15" fmla="*/ 1 h 80"/>
                <a:gd name="T16" fmla="*/ 7 w 426"/>
                <a:gd name="T17" fmla="*/ 1 h 80"/>
                <a:gd name="T18" fmla="*/ 7 w 42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0"/>
                <a:gd name="T32" fmla="*/ 426 w 42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0">
                  <a:moveTo>
                    <a:pt x="0" y="80"/>
                  </a:moveTo>
                  <a:lnTo>
                    <a:pt x="426" y="80"/>
                  </a:lnTo>
                  <a:lnTo>
                    <a:pt x="426" y="78"/>
                  </a:lnTo>
                  <a:lnTo>
                    <a:pt x="0" y="78"/>
                  </a:lnTo>
                  <a:lnTo>
                    <a:pt x="0" y="80"/>
                  </a:lnTo>
                  <a:close/>
                  <a:moveTo>
                    <a:pt x="426" y="0"/>
                  </a:moveTo>
                  <a:lnTo>
                    <a:pt x="0" y="0"/>
                  </a:lnTo>
                  <a:lnTo>
                    <a:pt x="0" y="2"/>
                  </a:lnTo>
                  <a:lnTo>
                    <a:pt x="426" y="2"/>
                  </a:lnTo>
                  <a:lnTo>
                    <a:pt x="426" y="0"/>
                  </a:lnTo>
                  <a:close/>
                </a:path>
              </a:pathLst>
            </a:custGeom>
            <a:solidFill>
              <a:srgbClr val="3BA63B"/>
            </a:solidFill>
            <a:ln w="9525">
              <a:noFill/>
              <a:miter lim="800000"/>
              <a:headEnd/>
              <a:tailEnd/>
            </a:ln>
          </p:spPr>
          <p:txBody>
            <a:bodyPr/>
            <a:lstStyle/>
            <a:p>
              <a:pPr algn="ctr" eaLnBrk="0" hangingPunct="0"/>
              <a:endParaRPr lang="nl-NL" sz="1600" i="1">
                <a:solidFill>
                  <a:srgbClr val="000000"/>
                </a:solidFill>
              </a:endParaRPr>
            </a:p>
          </p:txBody>
        </p:sp>
        <p:sp>
          <p:nvSpPr>
            <p:cNvPr id="28688" name="Freeform 18"/>
            <p:cNvSpPr>
              <a:spLocks noEditPoints="1"/>
            </p:cNvSpPr>
            <p:nvPr/>
          </p:nvSpPr>
          <p:spPr bwMode="auto">
            <a:xfrm>
              <a:off x="1317" y="3143"/>
              <a:ext cx="213" cy="38"/>
            </a:xfrm>
            <a:custGeom>
              <a:avLst/>
              <a:gdLst>
                <a:gd name="T0" fmla="*/ 0 w 426"/>
                <a:gd name="T1" fmla="*/ 1 h 76"/>
                <a:gd name="T2" fmla="*/ 7 w 426"/>
                <a:gd name="T3" fmla="*/ 1 h 76"/>
                <a:gd name="T4" fmla="*/ 7 w 426"/>
                <a:gd name="T5" fmla="*/ 1 h 76"/>
                <a:gd name="T6" fmla="*/ 0 w 426"/>
                <a:gd name="T7" fmla="*/ 1 h 76"/>
                <a:gd name="T8" fmla="*/ 0 w 426"/>
                <a:gd name="T9" fmla="*/ 1 h 76"/>
                <a:gd name="T10" fmla="*/ 7 w 426"/>
                <a:gd name="T11" fmla="*/ 0 h 76"/>
                <a:gd name="T12" fmla="*/ 0 w 426"/>
                <a:gd name="T13" fmla="*/ 0 h 76"/>
                <a:gd name="T14" fmla="*/ 0 w 426"/>
                <a:gd name="T15" fmla="*/ 1 h 76"/>
                <a:gd name="T16" fmla="*/ 7 w 426"/>
                <a:gd name="T17" fmla="*/ 1 h 76"/>
                <a:gd name="T18" fmla="*/ 7 w 42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6"/>
                <a:gd name="T32" fmla="*/ 426 w 42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6">
                  <a:moveTo>
                    <a:pt x="0" y="76"/>
                  </a:moveTo>
                  <a:lnTo>
                    <a:pt x="426" y="76"/>
                  </a:lnTo>
                  <a:lnTo>
                    <a:pt x="426" y="74"/>
                  </a:lnTo>
                  <a:lnTo>
                    <a:pt x="0" y="74"/>
                  </a:lnTo>
                  <a:lnTo>
                    <a:pt x="0" y="76"/>
                  </a:lnTo>
                  <a:close/>
                  <a:moveTo>
                    <a:pt x="426" y="0"/>
                  </a:moveTo>
                  <a:lnTo>
                    <a:pt x="0" y="0"/>
                  </a:lnTo>
                  <a:lnTo>
                    <a:pt x="0" y="2"/>
                  </a:lnTo>
                  <a:lnTo>
                    <a:pt x="426" y="2"/>
                  </a:lnTo>
                  <a:lnTo>
                    <a:pt x="426" y="0"/>
                  </a:lnTo>
                  <a:close/>
                </a:path>
              </a:pathLst>
            </a:custGeom>
            <a:solidFill>
              <a:srgbClr val="36AD36"/>
            </a:solidFill>
            <a:ln w="9525">
              <a:noFill/>
              <a:miter lim="800000"/>
              <a:headEnd/>
              <a:tailEnd/>
            </a:ln>
          </p:spPr>
          <p:txBody>
            <a:bodyPr/>
            <a:lstStyle/>
            <a:p>
              <a:pPr algn="ctr" eaLnBrk="0" hangingPunct="0"/>
              <a:endParaRPr lang="nl-NL" sz="1600" i="1">
                <a:solidFill>
                  <a:srgbClr val="000000"/>
                </a:solidFill>
              </a:endParaRPr>
            </a:p>
          </p:txBody>
        </p:sp>
        <p:sp>
          <p:nvSpPr>
            <p:cNvPr id="28689" name="Freeform 19"/>
            <p:cNvSpPr>
              <a:spLocks noEditPoints="1"/>
            </p:cNvSpPr>
            <p:nvPr/>
          </p:nvSpPr>
          <p:spPr bwMode="auto">
            <a:xfrm>
              <a:off x="1317" y="3144"/>
              <a:ext cx="213" cy="36"/>
            </a:xfrm>
            <a:custGeom>
              <a:avLst/>
              <a:gdLst>
                <a:gd name="T0" fmla="*/ 0 w 426"/>
                <a:gd name="T1" fmla="*/ 1 h 72"/>
                <a:gd name="T2" fmla="*/ 7 w 426"/>
                <a:gd name="T3" fmla="*/ 1 h 72"/>
                <a:gd name="T4" fmla="*/ 7 w 426"/>
                <a:gd name="T5" fmla="*/ 1 h 72"/>
                <a:gd name="T6" fmla="*/ 0 w 426"/>
                <a:gd name="T7" fmla="*/ 1 h 72"/>
                <a:gd name="T8" fmla="*/ 0 w 426"/>
                <a:gd name="T9" fmla="*/ 1 h 72"/>
                <a:gd name="T10" fmla="*/ 7 w 426"/>
                <a:gd name="T11" fmla="*/ 0 h 72"/>
                <a:gd name="T12" fmla="*/ 0 w 426"/>
                <a:gd name="T13" fmla="*/ 0 h 72"/>
                <a:gd name="T14" fmla="*/ 0 w 426"/>
                <a:gd name="T15" fmla="*/ 1 h 72"/>
                <a:gd name="T16" fmla="*/ 7 w 426"/>
                <a:gd name="T17" fmla="*/ 1 h 72"/>
                <a:gd name="T18" fmla="*/ 7 w 42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2"/>
                <a:gd name="T32" fmla="*/ 426 w 42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2">
                  <a:moveTo>
                    <a:pt x="0" y="72"/>
                  </a:moveTo>
                  <a:lnTo>
                    <a:pt x="426" y="72"/>
                  </a:lnTo>
                  <a:lnTo>
                    <a:pt x="426" y="70"/>
                  </a:lnTo>
                  <a:lnTo>
                    <a:pt x="0" y="70"/>
                  </a:lnTo>
                  <a:lnTo>
                    <a:pt x="0" y="72"/>
                  </a:lnTo>
                  <a:close/>
                  <a:moveTo>
                    <a:pt x="426" y="0"/>
                  </a:moveTo>
                  <a:lnTo>
                    <a:pt x="0" y="0"/>
                  </a:lnTo>
                  <a:lnTo>
                    <a:pt x="0" y="2"/>
                  </a:lnTo>
                  <a:lnTo>
                    <a:pt x="426" y="2"/>
                  </a:lnTo>
                  <a:lnTo>
                    <a:pt x="426" y="0"/>
                  </a:lnTo>
                  <a:close/>
                </a:path>
              </a:pathLst>
            </a:custGeom>
            <a:solidFill>
              <a:srgbClr val="32B332"/>
            </a:solidFill>
            <a:ln w="9525">
              <a:noFill/>
              <a:miter lim="800000"/>
              <a:headEnd/>
              <a:tailEnd/>
            </a:ln>
          </p:spPr>
          <p:txBody>
            <a:bodyPr/>
            <a:lstStyle/>
            <a:p>
              <a:pPr algn="ctr" eaLnBrk="0" hangingPunct="0"/>
              <a:endParaRPr lang="nl-NL" sz="1600" i="1">
                <a:solidFill>
                  <a:srgbClr val="000000"/>
                </a:solidFill>
              </a:endParaRPr>
            </a:p>
          </p:txBody>
        </p:sp>
        <p:sp>
          <p:nvSpPr>
            <p:cNvPr id="28690" name="Freeform 20"/>
            <p:cNvSpPr>
              <a:spLocks noEditPoints="1"/>
            </p:cNvSpPr>
            <p:nvPr/>
          </p:nvSpPr>
          <p:spPr bwMode="auto">
            <a:xfrm>
              <a:off x="1317" y="3145"/>
              <a:ext cx="213" cy="34"/>
            </a:xfrm>
            <a:custGeom>
              <a:avLst/>
              <a:gdLst>
                <a:gd name="T0" fmla="*/ 0 w 426"/>
                <a:gd name="T1" fmla="*/ 1 h 68"/>
                <a:gd name="T2" fmla="*/ 7 w 426"/>
                <a:gd name="T3" fmla="*/ 1 h 68"/>
                <a:gd name="T4" fmla="*/ 7 w 426"/>
                <a:gd name="T5" fmla="*/ 1 h 68"/>
                <a:gd name="T6" fmla="*/ 0 w 426"/>
                <a:gd name="T7" fmla="*/ 1 h 68"/>
                <a:gd name="T8" fmla="*/ 0 w 426"/>
                <a:gd name="T9" fmla="*/ 1 h 68"/>
                <a:gd name="T10" fmla="*/ 7 w 426"/>
                <a:gd name="T11" fmla="*/ 0 h 68"/>
                <a:gd name="T12" fmla="*/ 0 w 426"/>
                <a:gd name="T13" fmla="*/ 0 h 68"/>
                <a:gd name="T14" fmla="*/ 0 w 426"/>
                <a:gd name="T15" fmla="*/ 1 h 68"/>
                <a:gd name="T16" fmla="*/ 7 w 426"/>
                <a:gd name="T17" fmla="*/ 1 h 68"/>
                <a:gd name="T18" fmla="*/ 7 w 42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8"/>
                <a:gd name="T32" fmla="*/ 426 w 426"/>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8">
                  <a:moveTo>
                    <a:pt x="0" y="68"/>
                  </a:moveTo>
                  <a:lnTo>
                    <a:pt x="426" y="68"/>
                  </a:lnTo>
                  <a:lnTo>
                    <a:pt x="426" y="66"/>
                  </a:lnTo>
                  <a:lnTo>
                    <a:pt x="0" y="66"/>
                  </a:lnTo>
                  <a:lnTo>
                    <a:pt x="0" y="68"/>
                  </a:lnTo>
                  <a:close/>
                  <a:moveTo>
                    <a:pt x="426" y="0"/>
                  </a:moveTo>
                  <a:lnTo>
                    <a:pt x="0" y="0"/>
                  </a:lnTo>
                  <a:lnTo>
                    <a:pt x="0" y="2"/>
                  </a:lnTo>
                  <a:lnTo>
                    <a:pt x="426" y="2"/>
                  </a:lnTo>
                  <a:lnTo>
                    <a:pt x="426" y="0"/>
                  </a:lnTo>
                  <a:close/>
                </a:path>
              </a:pathLst>
            </a:custGeom>
            <a:solidFill>
              <a:srgbClr val="2DBA2D"/>
            </a:solidFill>
            <a:ln w="9525">
              <a:noFill/>
              <a:miter lim="800000"/>
              <a:headEnd/>
              <a:tailEnd/>
            </a:ln>
          </p:spPr>
          <p:txBody>
            <a:bodyPr/>
            <a:lstStyle/>
            <a:p>
              <a:pPr algn="ctr" eaLnBrk="0" hangingPunct="0"/>
              <a:endParaRPr lang="nl-NL" sz="1600" i="1">
                <a:solidFill>
                  <a:srgbClr val="000000"/>
                </a:solidFill>
              </a:endParaRPr>
            </a:p>
          </p:txBody>
        </p:sp>
        <p:sp>
          <p:nvSpPr>
            <p:cNvPr id="28691" name="Freeform 21"/>
            <p:cNvSpPr>
              <a:spLocks noEditPoints="1"/>
            </p:cNvSpPr>
            <p:nvPr/>
          </p:nvSpPr>
          <p:spPr bwMode="auto">
            <a:xfrm>
              <a:off x="1317" y="3146"/>
              <a:ext cx="213" cy="32"/>
            </a:xfrm>
            <a:custGeom>
              <a:avLst/>
              <a:gdLst>
                <a:gd name="T0" fmla="*/ 0 w 426"/>
                <a:gd name="T1" fmla="*/ 1 h 64"/>
                <a:gd name="T2" fmla="*/ 7 w 426"/>
                <a:gd name="T3" fmla="*/ 1 h 64"/>
                <a:gd name="T4" fmla="*/ 7 w 426"/>
                <a:gd name="T5" fmla="*/ 1 h 64"/>
                <a:gd name="T6" fmla="*/ 0 w 426"/>
                <a:gd name="T7" fmla="*/ 1 h 64"/>
                <a:gd name="T8" fmla="*/ 0 w 426"/>
                <a:gd name="T9" fmla="*/ 1 h 64"/>
                <a:gd name="T10" fmla="*/ 7 w 426"/>
                <a:gd name="T11" fmla="*/ 0 h 64"/>
                <a:gd name="T12" fmla="*/ 0 w 426"/>
                <a:gd name="T13" fmla="*/ 0 h 64"/>
                <a:gd name="T14" fmla="*/ 0 w 426"/>
                <a:gd name="T15" fmla="*/ 1 h 64"/>
                <a:gd name="T16" fmla="*/ 7 w 426"/>
                <a:gd name="T17" fmla="*/ 1 h 64"/>
                <a:gd name="T18" fmla="*/ 7 w 42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4"/>
                <a:gd name="T32" fmla="*/ 426 w 42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4">
                  <a:moveTo>
                    <a:pt x="0" y="64"/>
                  </a:moveTo>
                  <a:lnTo>
                    <a:pt x="426" y="64"/>
                  </a:lnTo>
                  <a:lnTo>
                    <a:pt x="426" y="62"/>
                  </a:lnTo>
                  <a:lnTo>
                    <a:pt x="0" y="62"/>
                  </a:lnTo>
                  <a:lnTo>
                    <a:pt x="0" y="64"/>
                  </a:lnTo>
                  <a:close/>
                  <a:moveTo>
                    <a:pt x="426" y="0"/>
                  </a:moveTo>
                  <a:lnTo>
                    <a:pt x="0" y="0"/>
                  </a:lnTo>
                  <a:lnTo>
                    <a:pt x="0" y="2"/>
                  </a:lnTo>
                  <a:lnTo>
                    <a:pt x="426" y="2"/>
                  </a:lnTo>
                  <a:lnTo>
                    <a:pt x="426" y="0"/>
                  </a:lnTo>
                  <a:close/>
                </a:path>
              </a:pathLst>
            </a:custGeom>
            <a:solidFill>
              <a:srgbClr val="29C029"/>
            </a:solidFill>
            <a:ln w="9525">
              <a:noFill/>
              <a:miter lim="800000"/>
              <a:headEnd/>
              <a:tailEnd/>
            </a:ln>
          </p:spPr>
          <p:txBody>
            <a:bodyPr/>
            <a:lstStyle/>
            <a:p>
              <a:pPr algn="ctr" eaLnBrk="0" hangingPunct="0"/>
              <a:endParaRPr lang="nl-NL" sz="1600" i="1">
                <a:solidFill>
                  <a:srgbClr val="000000"/>
                </a:solidFill>
              </a:endParaRPr>
            </a:p>
          </p:txBody>
        </p:sp>
        <p:sp>
          <p:nvSpPr>
            <p:cNvPr id="28692" name="Freeform 22"/>
            <p:cNvSpPr>
              <a:spLocks noEditPoints="1"/>
            </p:cNvSpPr>
            <p:nvPr/>
          </p:nvSpPr>
          <p:spPr bwMode="auto">
            <a:xfrm>
              <a:off x="1317" y="3147"/>
              <a:ext cx="213" cy="30"/>
            </a:xfrm>
            <a:custGeom>
              <a:avLst/>
              <a:gdLst>
                <a:gd name="T0" fmla="*/ 0 w 426"/>
                <a:gd name="T1" fmla="*/ 1 h 60"/>
                <a:gd name="T2" fmla="*/ 7 w 426"/>
                <a:gd name="T3" fmla="*/ 1 h 60"/>
                <a:gd name="T4" fmla="*/ 7 w 426"/>
                <a:gd name="T5" fmla="*/ 1 h 60"/>
                <a:gd name="T6" fmla="*/ 0 w 426"/>
                <a:gd name="T7" fmla="*/ 1 h 60"/>
                <a:gd name="T8" fmla="*/ 0 w 426"/>
                <a:gd name="T9" fmla="*/ 1 h 60"/>
                <a:gd name="T10" fmla="*/ 7 w 426"/>
                <a:gd name="T11" fmla="*/ 0 h 60"/>
                <a:gd name="T12" fmla="*/ 0 w 426"/>
                <a:gd name="T13" fmla="*/ 0 h 60"/>
                <a:gd name="T14" fmla="*/ 0 w 426"/>
                <a:gd name="T15" fmla="*/ 1 h 60"/>
                <a:gd name="T16" fmla="*/ 7 w 426"/>
                <a:gd name="T17" fmla="*/ 1 h 60"/>
                <a:gd name="T18" fmla="*/ 7 w 426"/>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0"/>
                <a:gd name="T32" fmla="*/ 426 w 42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0">
                  <a:moveTo>
                    <a:pt x="0" y="60"/>
                  </a:moveTo>
                  <a:lnTo>
                    <a:pt x="426" y="60"/>
                  </a:lnTo>
                  <a:lnTo>
                    <a:pt x="426" y="58"/>
                  </a:lnTo>
                  <a:lnTo>
                    <a:pt x="0" y="58"/>
                  </a:lnTo>
                  <a:lnTo>
                    <a:pt x="0" y="60"/>
                  </a:lnTo>
                  <a:close/>
                  <a:moveTo>
                    <a:pt x="426" y="0"/>
                  </a:moveTo>
                  <a:lnTo>
                    <a:pt x="0" y="0"/>
                  </a:lnTo>
                  <a:lnTo>
                    <a:pt x="0" y="2"/>
                  </a:lnTo>
                  <a:lnTo>
                    <a:pt x="426" y="2"/>
                  </a:lnTo>
                  <a:lnTo>
                    <a:pt x="426" y="0"/>
                  </a:lnTo>
                  <a:close/>
                </a:path>
              </a:pathLst>
            </a:custGeom>
            <a:solidFill>
              <a:srgbClr val="26C526"/>
            </a:solidFill>
            <a:ln w="9525">
              <a:noFill/>
              <a:miter lim="800000"/>
              <a:headEnd/>
              <a:tailEnd/>
            </a:ln>
          </p:spPr>
          <p:txBody>
            <a:bodyPr/>
            <a:lstStyle/>
            <a:p>
              <a:pPr algn="ctr" eaLnBrk="0" hangingPunct="0"/>
              <a:endParaRPr lang="nl-NL" sz="1600" i="1">
                <a:solidFill>
                  <a:srgbClr val="000000"/>
                </a:solidFill>
              </a:endParaRPr>
            </a:p>
          </p:txBody>
        </p:sp>
        <p:sp>
          <p:nvSpPr>
            <p:cNvPr id="28693" name="Freeform 23"/>
            <p:cNvSpPr>
              <a:spLocks noEditPoints="1"/>
            </p:cNvSpPr>
            <p:nvPr/>
          </p:nvSpPr>
          <p:spPr bwMode="auto">
            <a:xfrm>
              <a:off x="1317" y="3148"/>
              <a:ext cx="213" cy="28"/>
            </a:xfrm>
            <a:custGeom>
              <a:avLst/>
              <a:gdLst>
                <a:gd name="T0" fmla="*/ 0 w 426"/>
                <a:gd name="T1" fmla="*/ 1 h 56"/>
                <a:gd name="T2" fmla="*/ 7 w 426"/>
                <a:gd name="T3" fmla="*/ 1 h 56"/>
                <a:gd name="T4" fmla="*/ 7 w 426"/>
                <a:gd name="T5" fmla="*/ 1 h 56"/>
                <a:gd name="T6" fmla="*/ 0 w 426"/>
                <a:gd name="T7" fmla="*/ 1 h 56"/>
                <a:gd name="T8" fmla="*/ 0 w 426"/>
                <a:gd name="T9" fmla="*/ 1 h 56"/>
                <a:gd name="T10" fmla="*/ 7 w 426"/>
                <a:gd name="T11" fmla="*/ 0 h 56"/>
                <a:gd name="T12" fmla="*/ 0 w 426"/>
                <a:gd name="T13" fmla="*/ 0 h 56"/>
                <a:gd name="T14" fmla="*/ 0 w 426"/>
                <a:gd name="T15" fmla="*/ 1 h 56"/>
                <a:gd name="T16" fmla="*/ 7 w 426"/>
                <a:gd name="T17" fmla="*/ 1 h 56"/>
                <a:gd name="T18" fmla="*/ 7 w 42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6"/>
                <a:gd name="T32" fmla="*/ 426 w 4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6">
                  <a:moveTo>
                    <a:pt x="0" y="56"/>
                  </a:moveTo>
                  <a:lnTo>
                    <a:pt x="426" y="56"/>
                  </a:lnTo>
                  <a:lnTo>
                    <a:pt x="426" y="54"/>
                  </a:lnTo>
                  <a:lnTo>
                    <a:pt x="0" y="54"/>
                  </a:lnTo>
                  <a:lnTo>
                    <a:pt x="0" y="56"/>
                  </a:lnTo>
                  <a:close/>
                  <a:moveTo>
                    <a:pt x="426" y="0"/>
                  </a:moveTo>
                  <a:lnTo>
                    <a:pt x="0" y="0"/>
                  </a:lnTo>
                  <a:lnTo>
                    <a:pt x="0" y="2"/>
                  </a:lnTo>
                  <a:lnTo>
                    <a:pt x="426" y="2"/>
                  </a:lnTo>
                  <a:lnTo>
                    <a:pt x="426" y="0"/>
                  </a:lnTo>
                  <a:close/>
                </a:path>
              </a:pathLst>
            </a:custGeom>
            <a:solidFill>
              <a:srgbClr val="22CB22"/>
            </a:solidFill>
            <a:ln w="9525">
              <a:noFill/>
              <a:miter lim="800000"/>
              <a:headEnd/>
              <a:tailEnd/>
            </a:ln>
          </p:spPr>
          <p:txBody>
            <a:bodyPr/>
            <a:lstStyle/>
            <a:p>
              <a:pPr algn="ctr" eaLnBrk="0" hangingPunct="0"/>
              <a:endParaRPr lang="nl-NL" sz="1600" i="1">
                <a:solidFill>
                  <a:srgbClr val="000000"/>
                </a:solidFill>
              </a:endParaRPr>
            </a:p>
          </p:txBody>
        </p:sp>
        <p:sp>
          <p:nvSpPr>
            <p:cNvPr id="28694" name="Freeform 24"/>
            <p:cNvSpPr>
              <a:spLocks noEditPoints="1"/>
            </p:cNvSpPr>
            <p:nvPr/>
          </p:nvSpPr>
          <p:spPr bwMode="auto">
            <a:xfrm>
              <a:off x="1317" y="3148"/>
              <a:ext cx="213" cy="27"/>
            </a:xfrm>
            <a:custGeom>
              <a:avLst/>
              <a:gdLst>
                <a:gd name="T0" fmla="*/ 0 w 426"/>
                <a:gd name="T1" fmla="*/ 1 h 52"/>
                <a:gd name="T2" fmla="*/ 7 w 426"/>
                <a:gd name="T3" fmla="*/ 1 h 52"/>
                <a:gd name="T4" fmla="*/ 7 w 426"/>
                <a:gd name="T5" fmla="*/ 1 h 52"/>
                <a:gd name="T6" fmla="*/ 0 w 426"/>
                <a:gd name="T7" fmla="*/ 1 h 52"/>
                <a:gd name="T8" fmla="*/ 0 w 426"/>
                <a:gd name="T9" fmla="*/ 1 h 52"/>
                <a:gd name="T10" fmla="*/ 7 w 426"/>
                <a:gd name="T11" fmla="*/ 0 h 52"/>
                <a:gd name="T12" fmla="*/ 0 w 426"/>
                <a:gd name="T13" fmla="*/ 0 h 52"/>
                <a:gd name="T14" fmla="*/ 0 w 426"/>
                <a:gd name="T15" fmla="*/ 1 h 52"/>
                <a:gd name="T16" fmla="*/ 7 w 426"/>
                <a:gd name="T17" fmla="*/ 1 h 52"/>
                <a:gd name="T18" fmla="*/ 7 w 42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2"/>
                <a:gd name="T32" fmla="*/ 426 w 42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2">
                  <a:moveTo>
                    <a:pt x="0" y="52"/>
                  </a:moveTo>
                  <a:lnTo>
                    <a:pt x="426" y="52"/>
                  </a:lnTo>
                  <a:lnTo>
                    <a:pt x="426" y="51"/>
                  </a:lnTo>
                  <a:lnTo>
                    <a:pt x="0" y="51"/>
                  </a:lnTo>
                  <a:lnTo>
                    <a:pt x="0" y="52"/>
                  </a:lnTo>
                  <a:close/>
                  <a:moveTo>
                    <a:pt x="426" y="0"/>
                  </a:moveTo>
                  <a:lnTo>
                    <a:pt x="0" y="0"/>
                  </a:lnTo>
                  <a:lnTo>
                    <a:pt x="0" y="2"/>
                  </a:lnTo>
                  <a:lnTo>
                    <a:pt x="426" y="2"/>
                  </a:lnTo>
                  <a:lnTo>
                    <a:pt x="426" y="0"/>
                  </a:lnTo>
                  <a:close/>
                </a:path>
              </a:pathLst>
            </a:custGeom>
            <a:solidFill>
              <a:srgbClr val="1FD01F"/>
            </a:solidFill>
            <a:ln w="9525">
              <a:noFill/>
              <a:miter lim="800000"/>
              <a:headEnd/>
              <a:tailEnd/>
            </a:ln>
          </p:spPr>
          <p:txBody>
            <a:bodyPr/>
            <a:lstStyle/>
            <a:p>
              <a:pPr algn="ctr" eaLnBrk="0" hangingPunct="0"/>
              <a:endParaRPr lang="nl-NL" sz="1600" i="1">
                <a:solidFill>
                  <a:srgbClr val="000000"/>
                </a:solidFill>
              </a:endParaRPr>
            </a:p>
          </p:txBody>
        </p:sp>
        <p:sp>
          <p:nvSpPr>
            <p:cNvPr id="28695" name="Freeform 25"/>
            <p:cNvSpPr>
              <a:spLocks noEditPoints="1"/>
            </p:cNvSpPr>
            <p:nvPr/>
          </p:nvSpPr>
          <p:spPr bwMode="auto">
            <a:xfrm>
              <a:off x="1317" y="3149"/>
              <a:ext cx="213" cy="25"/>
            </a:xfrm>
            <a:custGeom>
              <a:avLst/>
              <a:gdLst>
                <a:gd name="T0" fmla="*/ 0 w 426"/>
                <a:gd name="T1" fmla="*/ 1 h 49"/>
                <a:gd name="T2" fmla="*/ 7 w 426"/>
                <a:gd name="T3" fmla="*/ 1 h 49"/>
                <a:gd name="T4" fmla="*/ 7 w 426"/>
                <a:gd name="T5" fmla="*/ 1 h 49"/>
                <a:gd name="T6" fmla="*/ 0 w 426"/>
                <a:gd name="T7" fmla="*/ 1 h 49"/>
                <a:gd name="T8" fmla="*/ 0 w 426"/>
                <a:gd name="T9" fmla="*/ 1 h 49"/>
                <a:gd name="T10" fmla="*/ 7 w 426"/>
                <a:gd name="T11" fmla="*/ 0 h 49"/>
                <a:gd name="T12" fmla="*/ 0 w 426"/>
                <a:gd name="T13" fmla="*/ 0 h 49"/>
                <a:gd name="T14" fmla="*/ 0 w 426"/>
                <a:gd name="T15" fmla="*/ 1 h 49"/>
                <a:gd name="T16" fmla="*/ 7 w 426"/>
                <a:gd name="T17" fmla="*/ 1 h 49"/>
                <a:gd name="T18" fmla="*/ 7 w 426"/>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49"/>
                <a:gd name="T32" fmla="*/ 426 w 426"/>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49">
                  <a:moveTo>
                    <a:pt x="0" y="49"/>
                  </a:moveTo>
                  <a:lnTo>
                    <a:pt x="426" y="49"/>
                  </a:lnTo>
                  <a:lnTo>
                    <a:pt x="426" y="47"/>
                  </a:lnTo>
                  <a:lnTo>
                    <a:pt x="0" y="47"/>
                  </a:lnTo>
                  <a:lnTo>
                    <a:pt x="0" y="49"/>
                  </a:lnTo>
                  <a:close/>
                  <a:moveTo>
                    <a:pt x="426" y="0"/>
                  </a:moveTo>
                  <a:lnTo>
                    <a:pt x="0" y="0"/>
                  </a:lnTo>
                  <a:lnTo>
                    <a:pt x="0" y="2"/>
                  </a:lnTo>
                  <a:lnTo>
                    <a:pt x="426" y="2"/>
                  </a:lnTo>
                  <a:lnTo>
                    <a:pt x="426" y="0"/>
                  </a:lnTo>
                  <a:close/>
                </a:path>
              </a:pathLst>
            </a:custGeom>
            <a:solidFill>
              <a:srgbClr val="1BD51B"/>
            </a:solidFill>
            <a:ln w="9525">
              <a:noFill/>
              <a:miter lim="800000"/>
              <a:headEnd/>
              <a:tailEnd/>
            </a:ln>
          </p:spPr>
          <p:txBody>
            <a:bodyPr/>
            <a:lstStyle/>
            <a:p>
              <a:pPr algn="ctr" eaLnBrk="0" hangingPunct="0"/>
              <a:endParaRPr lang="nl-NL" sz="1600" i="1">
                <a:solidFill>
                  <a:srgbClr val="000000"/>
                </a:solidFill>
              </a:endParaRPr>
            </a:p>
          </p:txBody>
        </p:sp>
        <p:sp>
          <p:nvSpPr>
            <p:cNvPr id="28696" name="Freeform 26"/>
            <p:cNvSpPr>
              <a:spLocks noEditPoints="1"/>
            </p:cNvSpPr>
            <p:nvPr/>
          </p:nvSpPr>
          <p:spPr bwMode="auto">
            <a:xfrm>
              <a:off x="1316" y="3150"/>
              <a:ext cx="214" cy="23"/>
            </a:xfrm>
            <a:custGeom>
              <a:avLst/>
              <a:gdLst>
                <a:gd name="T0" fmla="*/ 1 w 428"/>
                <a:gd name="T1" fmla="*/ 1 h 45"/>
                <a:gd name="T2" fmla="*/ 7 w 428"/>
                <a:gd name="T3" fmla="*/ 1 h 45"/>
                <a:gd name="T4" fmla="*/ 7 w 428"/>
                <a:gd name="T5" fmla="*/ 1 h 45"/>
                <a:gd name="T6" fmla="*/ 0 w 428"/>
                <a:gd name="T7" fmla="*/ 1 h 45"/>
                <a:gd name="T8" fmla="*/ 1 w 428"/>
                <a:gd name="T9" fmla="*/ 1 h 45"/>
                <a:gd name="T10" fmla="*/ 7 w 428"/>
                <a:gd name="T11" fmla="*/ 0 h 45"/>
                <a:gd name="T12" fmla="*/ 1 w 428"/>
                <a:gd name="T13" fmla="*/ 0 h 45"/>
                <a:gd name="T14" fmla="*/ 0 w 428"/>
                <a:gd name="T15" fmla="*/ 1 h 45"/>
                <a:gd name="T16" fmla="*/ 7 w 428"/>
                <a:gd name="T17" fmla="*/ 1 h 45"/>
                <a:gd name="T18" fmla="*/ 7 w 42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5"/>
                <a:gd name="T32" fmla="*/ 428 w 42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5">
                  <a:moveTo>
                    <a:pt x="2" y="45"/>
                  </a:moveTo>
                  <a:lnTo>
                    <a:pt x="428" y="45"/>
                  </a:lnTo>
                  <a:lnTo>
                    <a:pt x="426" y="43"/>
                  </a:lnTo>
                  <a:lnTo>
                    <a:pt x="0" y="43"/>
                  </a:lnTo>
                  <a:lnTo>
                    <a:pt x="2" y="45"/>
                  </a:lnTo>
                  <a:close/>
                  <a:moveTo>
                    <a:pt x="428" y="0"/>
                  </a:moveTo>
                  <a:lnTo>
                    <a:pt x="2" y="0"/>
                  </a:lnTo>
                  <a:lnTo>
                    <a:pt x="0" y="2"/>
                  </a:lnTo>
                  <a:lnTo>
                    <a:pt x="426" y="2"/>
                  </a:lnTo>
                  <a:lnTo>
                    <a:pt x="428" y="0"/>
                  </a:lnTo>
                  <a:close/>
                </a:path>
              </a:pathLst>
            </a:custGeom>
            <a:solidFill>
              <a:srgbClr val="18D918"/>
            </a:solidFill>
            <a:ln w="9525">
              <a:noFill/>
              <a:miter lim="800000"/>
              <a:headEnd/>
              <a:tailEnd/>
            </a:ln>
          </p:spPr>
          <p:txBody>
            <a:bodyPr/>
            <a:lstStyle/>
            <a:p>
              <a:pPr algn="ctr" eaLnBrk="0" hangingPunct="0"/>
              <a:endParaRPr lang="nl-NL" sz="1600" i="1">
                <a:solidFill>
                  <a:srgbClr val="000000"/>
                </a:solidFill>
              </a:endParaRPr>
            </a:p>
          </p:txBody>
        </p:sp>
        <p:sp>
          <p:nvSpPr>
            <p:cNvPr id="28697" name="Freeform 27"/>
            <p:cNvSpPr>
              <a:spLocks noEditPoints="1"/>
            </p:cNvSpPr>
            <p:nvPr/>
          </p:nvSpPr>
          <p:spPr bwMode="auto">
            <a:xfrm>
              <a:off x="1316" y="3151"/>
              <a:ext cx="214" cy="21"/>
            </a:xfrm>
            <a:custGeom>
              <a:avLst/>
              <a:gdLst>
                <a:gd name="T0" fmla="*/ 0 w 428"/>
                <a:gd name="T1" fmla="*/ 1 h 41"/>
                <a:gd name="T2" fmla="*/ 7 w 428"/>
                <a:gd name="T3" fmla="*/ 1 h 41"/>
                <a:gd name="T4" fmla="*/ 7 w 428"/>
                <a:gd name="T5" fmla="*/ 1 h 41"/>
                <a:gd name="T6" fmla="*/ 1 w 428"/>
                <a:gd name="T7" fmla="*/ 1 h 41"/>
                <a:gd name="T8" fmla="*/ 0 w 428"/>
                <a:gd name="T9" fmla="*/ 1 h 41"/>
                <a:gd name="T10" fmla="*/ 7 w 428"/>
                <a:gd name="T11" fmla="*/ 0 h 41"/>
                <a:gd name="T12" fmla="*/ 0 w 428"/>
                <a:gd name="T13" fmla="*/ 0 h 41"/>
                <a:gd name="T14" fmla="*/ 1 w 428"/>
                <a:gd name="T15" fmla="*/ 1 h 41"/>
                <a:gd name="T16" fmla="*/ 7 w 428"/>
                <a:gd name="T17" fmla="*/ 1 h 41"/>
                <a:gd name="T18" fmla="*/ 7 w 42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1"/>
                <a:gd name="T32" fmla="*/ 428 w 42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1">
                  <a:moveTo>
                    <a:pt x="0" y="41"/>
                  </a:moveTo>
                  <a:lnTo>
                    <a:pt x="426" y="41"/>
                  </a:lnTo>
                  <a:lnTo>
                    <a:pt x="428" y="39"/>
                  </a:lnTo>
                  <a:lnTo>
                    <a:pt x="2" y="39"/>
                  </a:lnTo>
                  <a:lnTo>
                    <a:pt x="0" y="41"/>
                  </a:lnTo>
                  <a:close/>
                  <a:moveTo>
                    <a:pt x="426" y="0"/>
                  </a:moveTo>
                  <a:lnTo>
                    <a:pt x="0" y="0"/>
                  </a:lnTo>
                  <a:lnTo>
                    <a:pt x="2" y="2"/>
                  </a:lnTo>
                  <a:lnTo>
                    <a:pt x="428" y="2"/>
                  </a:lnTo>
                  <a:lnTo>
                    <a:pt x="426" y="0"/>
                  </a:lnTo>
                  <a:close/>
                </a:path>
              </a:pathLst>
            </a:custGeom>
            <a:solidFill>
              <a:srgbClr val="15DE15"/>
            </a:solidFill>
            <a:ln w="9525">
              <a:noFill/>
              <a:miter lim="800000"/>
              <a:headEnd/>
              <a:tailEnd/>
            </a:ln>
          </p:spPr>
          <p:txBody>
            <a:bodyPr/>
            <a:lstStyle/>
            <a:p>
              <a:pPr algn="ctr" eaLnBrk="0" hangingPunct="0"/>
              <a:endParaRPr lang="nl-NL" sz="1600" i="1">
                <a:solidFill>
                  <a:srgbClr val="000000"/>
                </a:solidFill>
              </a:endParaRPr>
            </a:p>
          </p:txBody>
        </p:sp>
        <p:sp>
          <p:nvSpPr>
            <p:cNvPr id="28698" name="Freeform 28"/>
            <p:cNvSpPr>
              <a:spLocks noEditPoints="1"/>
            </p:cNvSpPr>
            <p:nvPr/>
          </p:nvSpPr>
          <p:spPr bwMode="auto">
            <a:xfrm>
              <a:off x="1317" y="3152"/>
              <a:ext cx="213" cy="19"/>
            </a:xfrm>
            <a:custGeom>
              <a:avLst/>
              <a:gdLst>
                <a:gd name="T0" fmla="*/ 0 w 426"/>
                <a:gd name="T1" fmla="*/ 1 h 37"/>
                <a:gd name="T2" fmla="*/ 7 w 426"/>
                <a:gd name="T3" fmla="*/ 1 h 37"/>
                <a:gd name="T4" fmla="*/ 7 w 426"/>
                <a:gd name="T5" fmla="*/ 1 h 37"/>
                <a:gd name="T6" fmla="*/ 0 w 426"/>
                <a:gd name="T7" fmla="*/ 1 h 37"/>
                <a:gd name="T8" fmla="*/ 0 w 426"/>
                <a:gd name="T9" fmla="*/ 1 h 37"/>
                <a:gd name="T10" fmla="*/ 7 w 426"/>
                <a:gd name="T11" fmla="*/ 0 h 37"/>
                <a:gd name="T12" fmla="*/ 0 w 426"/>
                <a:gd name="T13" fmla="*/ 0 h 37"/>
                <a:gd name="T14" fmla="*/ 0 w 426"/>
                <a:gd name="T15" fmla="*/ 1 h 37"/>
                <a:gd name="T16" fmla="*/ 7 w 426"/>
                <a:gd name="T17" fmla="*/ 1 h 37"/>
                <a:gd name="T18" fmla="*/ 7 w 426"/>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7"/>
                <a:gd name="T32" fmla="*/ 426 w 426"/>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7">
                  <a:moveTo>
                    <a:pt x="0" y="37"/>
                  </a:moveTo>
                  <a:lnTo>
                    <a:pt x="426" y="37"/>
                  </a:lnTo>
                  <a:lnTo>
                    <a:pt x="426" y="35"/>
                  </a:lnTo>
                  <a:lnTo>
                    <a:pt x="0" y="35"/>
                  </a:lnTo>
                  <a:lnTo>
                    <a:pt x="0" y="37"/>
                  </a:lnTo>
                  <a:close/>
                  <a:moveTo>
                    <a:pt x="426" y="0"/>
                  </a:moveTo>
                  <a:lnTo>
                    <a:pt x="0" y="0"/>
                  </a:lnTo>
                  <a:lnTo>
                    <a:pt x="0" y="4"/>
                  </a:lnTo>
                  <a:lnTo>
                    <a:pt x="426" y="4"/>
                  </a:lnTo>
                  <a:lnTo>
                    <a:pt x="426" y="0"/>
                  </a:lnTo>
                  <a:close/>
                </a:path>
              </a:pathLst>
            </a:custGeom>
            <a:solidFill>
              <a:srgbClr val="12E312"/>
            </a:solidFill>
            <a:ln w="9525">
              <a:noFill/>
              <a:miter lim="800000"/>
              <a:headEnd/>
              <a:tailEnd/>
            </a:ln>
          </p:spPr>
          <p:txBody>
            <a:bodyPr/>
            <a:lstStyle/>
            <a:p>
              <a:pPr algn="ctr" eaLnBrk="0" hangingPunct="0"/>
              <a:endParaRPr lang="nl-NL" sz="1600" i="1">
                <a:solidFill>
                  <a:srgbClr val="000000"/>
                </a:solidFill>
              </a:endParaRPr>
            </a:p>
          </p:txBody>
        </p:sp>
        <p:sp>
          <p:nvSpPr>
            <p:cNvPr id="28699" name="Freeform 29"/>
            <p:cNvSpPr>
              <a:spLocks noEditPoints="1"/>
            </p:cNvSpPr>
            <p:nvPr/>
          </p:nvSpPr>
          <p:spPr bwMode="auto">
            <a:xfrm>
              <a:off x="1316" y="3154"/>
              <a:ext cx="214" cy="16"/>
            </a:xfrm>
            <a:custGeom>
              <a:avLst/>
              <a:gdLst>
                <a:gd name="T0" fmla="*/ 1 w 428"/>
                <a:gd name="T1" fmla="*/ 1 h 31"/>
                <a:gd name="T2" fmla="*/ 7 w 428"/>
                <a:gd name="T3" fmla="*/ 1 h 31"/>
                <a:gd name="T4" fmla="*/ 7 w 428"/>
                <a:gd name="T5" fmla="*/ 1 h 31"/>
                <a:gd name="T6" fmla="*/ 0 w 428"/>
                <a:gd name="T7" fmla="*/ 1 h 31"/>
                <a:gd name="T8" fmla="*/ 1 w 428"/>
                <a:gd name="T9" fmla="*/ 1 h 31"/>
                <a:gd name="T10" fmla="*/ 7 w 428"/>
                <a:gd name="T11" fmla="*/ 0 h 31"/>
                <a:gd name="T12" fmla="*/ 1 w 428"/>
                <a:gd name="T13" fmla="*/ 0 h 31"/>
                <a:gd name="T14" fmla="*/ 0 w 428"/>
                <a:gd name="T15" fmla="*/ 1 h 31"/>
                <a:gd name="T16" fmla="*/ 7 w 428"/>
                <a:gd name="T17" fmla="*/ 1 h 31"/>
                <a:gd name="T18" fmla="*/ 7 w 42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31"/>
                <a:gd name="T32" fmla="*/ 428 w 42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31">
                  <a:moveTo>
                    <a:pt x="2" y="31"/>
                  </a:moveTo>
                  <a:lnTo>
                    <a:pt x="428" y="31"/>
                  </a:lnTo>
                  <a:lnTo>
                    <a:pt x="426" y="27"/>
                  </a:lnTo>
                  <a:lnTo>
                    <a:pt x="0" y="27"/>
                  </a:lnTo>
                  <a:lnTo>
                    <a:pt x="2" y="31"/>
                  </a:lnTo>
                  <a:close/>
                  <a:moveTo>
                    <a:pt x="428" y="0"/>
                  </a:moveTo>
                  <a:lnTo>
                    <a:pt x="2" y="0"/>
                  </a:lnTo>
                  <a:lnTo>
                    <a:pt x="0" y="2"/>
                  </a:lnTo>
                  <a:lnTo>
                    <a:pt x="426" y="2"/>
                  </a:lnTo>
                  <a:lnTo>
                    <a:pt x="428" y="0"/>
                  </a:lnTo>
                  <a:close/>
                </a:path>
              </a:pathLst>
            </a:custGeom>
            <a:solidFill>
              <a:srgbClr val="0FE80F"/>
            </a:solidFill>
            <a:ln w="9525">
              <a:noFill/>
              <a:miter lim="800000"/>
              <a:headEnd/>
              <a:tailEnd/>
            </a:ln>
          </p:spPr>
          <p:txBody>
            <a:bodyPr/>
            <a:lstStyle/>
            <a:p>
              <a:pPr algn="ctr" eaLnBrk="0" hangingPunct="0"/>
              <a:endParaRPr lang="nl-NL" sz="1600" i="1">
                <a:solidFill>
                  <a:srgbClr val="000000"/>
                </a:solidFill>
              </a:endParaRPr>
            </a:p>
          </p:txBody>
        </p:sp>
        <p:sp>
          <p:nvSpPr>
            <p:cNvPr id="28700" name="Freeform 30"/>
            <p:cNvSpPr>
              <a:spLocks noEditPoints="1"/>
            </p:cNvSpPr>
            <p:nvPr/>
          </p:nvSpPr>
          <p:spPr bwMode="auto">
            <a:xfrm>
              <a:off x="1316" y="3155"/>
              <a:ext cx="213" cy="13"/>
            </a:xfrm>
            <a:custGeom>
              <a:avLst/>
              <a:gdLst>
                <a:gd name="T0" fmla="*/ 0 w 426"/>
                <a:gd name="T1" fmla="*/ 1 h 25"/>
                <a:gd name="T2" fmla="*/ 7 w 426"/>
                <a:gd name="T3" fmla="*/ 1 h 25"/>
                <a:gd name="T4" fmla="*/ 7 w 426"/>
                <a:gd name="T5" fmla="*/ 1 h 25"/>
                <a:gd name="T6" fmla="*/ 0 w 426"/>
                <a:gd name="T7" fmla="*/ 1 h 25"/>
                <a:gd name="T8" fmla="*/ 0 w 426"/>
                <a:gd name="T9" fmla="*/ 1 h 25"/>
                <a:gd name="T10" fmla="*/ 7 w 426"/>
                <a:gd name="T11" fmla="*/ 0 h 25"/>
                <a:gd name="T12" fmla="*/ 0 w 426"/>
                <a:gd name="T13" fmla="*/ 0 h 25"/>
                <a:gd name="T14" fmla="*/ 0 w 426"/>
                <a:gd name="T15" fmla="*/ 1 h 25"/>
                <a:gd name="T16" fmla="*/ 7 w 426"/>
                <a:gd name="T17" fmla="*/ 1 h 25"/>
                <a:gd name="T18" fmla="*/ 7 w 426"/>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5"/>
                <a:gd name="T32" fmla="*/ 426 w 4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5">
                  <a:moveTo>
                    <a:pt x="0" y="25"/>
                  </a:moveTo>
                  <a:lnTo>
                    <a:pt x="426" y="25"/>
                  </a:lnTo>
                  <a:lnTo>
                    <a:pt x="426" y="23"/>
                  </a:lnTo>
                  <a:lnTo>
                    <a:pt x="0" y="23"/>
                  </a:lnTo>
                  <a:lnTo>
                    <a:pt x="0" y="25"/>
                  </a:lnTo>
                  <a:close/>
                  <a:moveTo>
                    <a:pt x="426" y="0"/>
                  </a:moveTo>
                  <a:lnTo>
                    <a:pt x="0" y="0"/>
                  </a:lnTo>
                  <a:lnTo>
                    <a:pt x="0" y="2"/>
                  </a:lnTo>
                  <a:lnTo>
                    <a:pt x="426" y="2"/>
                  </a:lnTo>
                  <a:lnTo>
                    <a:pt x="426" y="0"/>
                  </a:lnTo>
                  <a:close/>
                </a:path>
              </a:pathLst>
            </a:custGeom>
            <a:solidFill>
              <a:srgbClr val="0BED0B"/>
            </a:solidFill>
            <a:ln w="9525">
              <a:noFill/>
              <a:miter lim="800000"/>
              <a:headEnd/>
              <a:tailEnd/>
            </a:ln>
          </p:spPr>
          <p:txBody>
            <a:bodyPr/>
            <a:lstStyle/>
            <a:p>
              <a:pPr algn="ctr" eaLnBrk="0" hangingPunct="0"/>
              <a:endParaRPr lang="nl-NL" sz="1600" i="1">
                <a:solidFill>
                  <a:srgbClr val="000000"/>
                </a:solidFill>
              </a:endParaRPr>
            </a:p>
          </p:txBody>
        </p:sp>
        <p:sp>
          <p:nvSpPr>
            <p:cNvPr id="28701" name="Freeform 31"/>
            <p:cNvSpPr>
              <a:spLocks noEditPoints="1"/>
            </p:cNvSpPr>
            <p:nvPr/>
          </p:nvSpPr>
          <p:spPr bwMode="auto">
            <a:xfrm>
              <a:off x="1316" y="3156"/>
              <a:ext cx="214" cy="11"/>
            </a:xfrm>
            <a:custGeom>
              <a:avLst/>
              <a:gdLst>
                <a:gd name="T0" fmla="*/ 0 w 428"/>
                <a:gd name="T1" fmla="*/ 1 h 21"/>
                <a:gd name="T2" fmla="*/ 7 w 428"/>
                <a:gd name="T3" fmla="*/ 1 h 21"/>
                <a:gd name="T4" fmla="*/ 7 w 428"/>
                <a:gd name="T5" fmla="*/ 1 h 21"/>
                <a:gd name="T6" fmla="*/ 1 w 428"/>
                <a:gd name="T7" fmla="*/ 1 h 21"/>
                <a:gd name="T8" fmla="*/ 0 w 428"/>
                <a:gd name="T9" fmla="*/ 1 h 21"/>
                <a:gd name="T10" fmla="*/ 7 w 428"/>
                <a:gd name="T11" fmla="*/ 0 h 21"/>
                <a:gd name="T12" fmla="*/ 0 w 428"/>
                <a:gd name="T13" fmla="*/ 0 h 21"/>
                <a:gd name="T14" fmla="*/ 1 w 428"/>
                <a:gd name="T15" fmla="*/ 1 h 21"/>
                <a:gd name="T16" fmla="*/ 7 w 428"/>
                <a:gd name="T17" fmla="*/ 1 h 21"/>
                <a:gd name="T18" fmla="*/ 7 w 428"/>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21"/>
                <a:gd name="T32" fmla="*/ 428 w 428"/>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21">
                  <a:moveTo>
                    <a:pt x="0" y="21"/>
                  </a:moveTo>
                  <a:lnTo>
                    <a:pt x="426" y="21"/>
                  </a:lnTo>
                  <a:lnTo>
                    <a:pt x="428" y="19"/>
                  </a:lnTo>
                  <a:lnTo>
                    <a:pt x="2" y="19"/>
                  </a:lnTo>
                  <a:lnTo>
                    <a:pt x="0" y="21"/>
                  </a:lnTo>
                  <a:close/>
                  <a:moveTo>
                    <a:pt x="426" y="0"/>
                  </a:moveTo>
                  <a:lnTo>
                    <a:pt x="0" y="0"/>
                  </a:lnTo>
                  <a:lnTo>
                    <a:pt x="2" y="3"/>
                  </a:lnTo>
                  <a:lnTo>
                    <a:pt x="428" y="3"/>
                  </a:lnTo>
                  <a:lnTo>
                    <a:pt x="426" y="0"/>
                  </a:lnTo>
                  <a:close/>
                </a:path>
              </a:pathLst>
            </a:custGeom>
            <a:solidFill>
              <a:srgbClr val="08F208"/>
            </a:solidFill>
            <a:ln w="9525">
              <a:noFill/>
              <a:miter lim="800000"/>
              <a:headEnd/>
              <a:tailEnd/>
            </a:ln>
          </p:spPr>
          <p:txBody>
            <a:bodyPr/>
            <a:lstStyle/>
            <a:p>
              <a:pPr algn="ctr" eaLnBrk="0" hangingPunct="0"/>
              <a:endParaRPr lang="nl-NL" sz="1600" i="1">
                <a:solidFill>
                  <a:srgbClr val="000000"/>
                </a:solidFill>
              </a:endParaRPr>
            </a:p>
          </p:txBody>
        </p:sp>
        <p:sp>
          <p:nvSpPr>
            <p:cNvPr id="28702" name="Freeform 32"/>
            <p:cNvSpPr>
              <a:spLocks noEditPoints="1"/>
            </p:cNvSpPr>
            <p:nvPr/>
          </p:nvSpPr>
          <p:spPr bwMode="auto">
            <a:xfrm>
              <a:off x="1316" y="3158"/>
              <a:ext cx="214" cy="8"/>
            </a:xfrm>
            <a:custGeom>
              <a:avLst/>
              <a:gdLst>
                <a:gd name="T0" fmla="*/ 1 w 428"/>
                <a:gd name="T1" fmla="*/ 1 h 16"/>
                <a:gd name="T2" fmla="*/ 7 w 428"/>
                <a:gd name="T3" fmla="*/ 1 h 16"/>
                <a:gd name="T4" fmla="*/ 7 w 428"/>
                <a:gd name="T5" fmla="*/ 1 h 16"/>
                <a:gd name="T6" fmla="*/ 0 w 428"/>
                <a:gd name="T7" fmla="*/ 1 h 16"/>
                <a:gd name="T8" fmla="*/ 1 w 428"/>
                <a:gd name="T9" fmla="*/ 1 h 16"/>
                <a:gd name="T10" fmla="*/ 7 w 428"/>
                <a:gd name="T11" fmla="*/ 0 h 16"/>
                <a:gd name="T12" fmla="*/ 1 w 428"/>
                <a:gd name="T13" fmla="*/ 0 h 16"/>
                <a:gd name="T14" fmla="*/ 0 w 428"/>
                <a:gd name="T15" fmla="*/ 1 h 16"/>
                <a:gd name="T16" fmla="*/ 7 w 428"/>
                <a:gd name="T17" fmla="*/ 1 h 16"/>
                <a:gd name="T18" fmla="*/ 7 w 42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6"/>
                <a:gd name="T32" fmla="*/ 428 w 4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6">
                  <a:moveTo>
                    <a:pt x="2" y="16"/>
                  </a:moveTo>
                  <a:lnTo>
                    <a:pt x="428" y="16"/>
                  </a:lnTo>
                  <a:lnTo>
                    <a:pt x="426" y="12"/>
                  </a:lnTo>
                  <a:lnTo>
                    <a:pt x="0" y="12"/>
                  </a:lnTo>
                  <a:lnTo>
                    <a:pt x="2" y="16"/>
                  </a:lnTo>
                  <a:close/>
                  <a:moveTo>
                    <a:pt x="428" y="0"/>
                  </a:moveTo>
                  <a:lnTo>
                    <a:pt x="2" y="0"/>
                  </a:lnTo>
                  <a:lnTo>
                    <a:pt x="0" y="2"/>
                  </a:lnTo>
                  <a:lnTo>
                    <a:pt x="426" y="2"/>
                  </a:lnTo>
                  <a:lnTo>
                    <a:pt x="428" y="0"/>
                  </a:lnTo>
                  <a:close/>
                </a:path>
              </a:pathLst>
            </a:custGeom>
            <a:solidFill>
              <a:srgbClr val="05F705"/>
            </a:solidFill>
            <a:ln w="9525">
              <a:noFill/>
              <a:miter lim="800000"/>
              <a:headEnd/>
              <a:tailEnd/>
            </a:ln>
          </p:spPr>
          <p:txBody>
            <a:bodyPr/>
            <a:lstStyle/>
            <a:p>
              <a:pPr algn="ctr" eaLnBrk="0" hangingPunct="0"/>
              <a:endParaRPr lang="nl-NL" sz="1600" i="1">
                <a:solidFill>
                  <a:srgbClr val="000000"/>
                </a:solidFill>
              </a:endParaRPr>
            </a:p>
          </p:txBody>
        </p:sp>
        <p:sp>
          <p:nvSpPr>
            <p:cNvPr id="28703" name="Freeform 33"/>
            <p:cNvSpPr>
              <a:spLocks noEditPoints="1"/>
            </p:cNvSpPr>
            <p:nvPr/>
          </p:nvSpPr>
          <p:spPr bwMode="auto">
            <a:xfrm>
              <a:off x="1316" y="3159"/>
              <a:ext cx="214" cy="5"/>
            </a:xfrm>
            <a:custGeom>
              <a:avLst/>
              <a:gdLst>
                <a:gd name="T0" fmla="*/ 0 w 428"/>
                <a:gd name="T1" fmla="*/ 1 h 10"/>
                <a:gd name="T2" fmla="*/ 7 w 428"/>
                <a:gd name="T3" fmla="*/ 1 h 10"/>
                <a:gd name="T4" fmla="*/ 7 w 428"/>
                <a:gd name="T5" fmla="*/ 1 h 10"/>
                <a:gd name="T6" fmla="*/ 1 w 428"/>
                <a:gd name="T7" fmla="*/ 1 h 10"/>
                <a:gd name="T8" fmla="*/ 0 w 428"/>
                <a:gd name="T9" fmla="*/ 1 h 10"/>
                <a:gd name="T10" fmla="*/ 7 w 428"/>
                <a:gd name="T11" fmla="*/ 0 h 10"/>
                <a:gd name="T12" fmla="*/ 0 w 428"/>
                <a:gd name="T13" fmla="*/ 0 h 10"/>
                <a:gd name="T14" fmla="*/ 1 w 428"/>
                <a:gd name="T15" fmla="*/ 1 h 10"/>
                <a:gd name="T16" fmla="*/ 7 w 428"/>
                <a:gd name="T17" fmla="*/ 1 h 10"/>
                <a:gd name="T18" fmla="*/ 7 w 42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
                <a:gd name="T32" fmla="*/ 428 w 42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
                  <a:moveTo>
                    <a:pt x="0" y="10"/>
                  </a:moveTo>
                  <a:lnTo>
                    <a:pt x="426" y="10"/>
                  </a:lnTo>
                  <a:lnTo>
                    <a:pt x="428" y="6"/>
                  </a:lnTo>
                  <a:lnTo>
                    <a:pt x="2" y="6"/>
                  </a:lnTo>
                  <a:lnTo>
                    <a:pt x="0" y="10"/>
                  </a:lnTo>
                  <a:close/>
                  <a:moveTo>
                    <a:pt x="426" y="0"/>
                  </a:moveTo>
                  <a:lnTo>
                    <a:pt x="0" y="0"/>
                  </a:lnTo>
                  <a:lnTo>
                    <a:pt x="2" y="4"/>
                  </a:lnTo>
                  <a:lnTo>
                    <a:pt x="428" y="4"/>
                  </a:lnTo>
                  <a:lnTo>
                    <a:pt x="426" y="0"/>
                  </a:lnTo>
                  <a:close/>
                </a:path>
              </a:pathLst>
            </a:custGeom>
            <a:solidFill>
              <a:srgbClr val="01FC01"/>
            </a:solidFill>
            <a:ln w="9525">
              <a:noFill/>
              <a:miter lim="800000"/>
              <a:headEnd/>
              <a:tailEnd/>
            </a:ln>
          </p:spPr>
          <p:txBody>
            <a:bodyPr/>
            <a:lstStyle/>
            <a:p>
              <a:pPr algn="ctr" eaLnBrk="0" hangingPunct="0"/>
              <a:endParaRPr lang="nl-NL" sz="1600" i="1">
                <a:solidFill>
                  <a:srgbClr val="000000"/>
                </a:solidFill>
              </a:endParaRPr>
            </a:p>
          </p:txBody>
        </p:sp>
        <p:sp>
          <p:nvSpPr>
            <p:cNvPr id="28704" name="Freeform 34"/>
            <p:cNvSpPr>
              <a:spLocks noEditPoints="1"/>
            </p:cNvSpPr>
            <p:nvPr/>
          </p:nvSpPr>
          <p:spPr bwMode="auto">
            <a:xfrm>
              <a:off x="1317" y="3161"/>
              <a:ext cx="213" cy="1"/>
            </a:xfrm>
            <a:custGeom>
              <a:avLst/>
              <a:gdLst>
                <a:gd name="T0" fmla="*/ 0 w 426"/>
                <a:gd name="T1" fmla="*/ 1 h 2"/>
                <a:gd name="T2" fmla="*/ 7 w 426"/>
                <a:gd name="T3" fmla="*/ 1 h 2"/>
                <a:gd name="T4" fmla="*/ 7 w 426"/>
                <a:gd name="T5" fmla="*/ 1 h 2"/>
                <a:gd name="T6" fmla="*/ 0 w 426"/>
                <a:gd name="T7" fmla="*/ 1 h 2"/>
                <a:gd name="T8" fmla="*/ 0 w 426"/>
                <a:gd name="T9" fmla="*/ 1 h 2"/>
                <a:gd name="T10" fmla="*/ 7 w 426"/>
                <a:gd name="T11" fmla="*/ 0 h 2"/>
                <a:gd name="T12" fmla="*/ 0 w 426"/>
                <a:gd name="T13" fmla="*/ 0 h 2"/>
                <a:gd name="T14" fmla="*/ 0 w 426"/>
                <a:gd name="T15" fmla="*/ 1 h 2"/>
                <a:gd name="T16" fmla="*/ 7 w 426"/>
                <a:gd name="T17" fmla="*/ 1 h 2"/>
                <a:gd name="T18" fmla="*/ 7 w 42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
                <a:gd name="T32" fmla="*/ 426 w 42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
                  <a:moveTo>
                    <a:pt x="0" y="2"/>
                  </a:moveTo>
                  <a:lnTo>
                    <a:pt x="426" y="2"/>
                  </a:lnTo>
                  <a:lnTo>
                    <a:pt x="0" y="2"/>
                  </a:lnTo>
                  <a:close/>
                  <a:moveTo>
                    <a:pt x="426" y="0"/>
                  </a:moveTo>
                  <a:lnTo>
                    <a:pt x="0" y="0"/>
                  </a:lnTo>
                  <a:lnTo>
                    <a:pt x="0" y="2"/>
                  </a:lnTo>
                  <a:lnTo>
                    <a:pt x="426" y="2"/>
                  </a:lnTo>
                  <a:lnTo>
                    <a:pt x="426" y="0"/>
                  </a:lnTo>
                  <a:close/>
                </a:path>
              </a:pathLst>
            </a:custGeom>
            <a:solidFill>
              <a:srgbClr val="00FF00"/>
            </a:solidFill>
            <a:ln w="9525">
              <a:noFill/>
              <a:miter lim="800000"/>
              <a:headEnd/>
              <a:tailEnd/>
            </a:ln>
          </p:spPr>
          <p:txBody>
            <a:bodyPr/>
            <a:lstStyle/>
            <a:p>
              <a:pPr algn="ctr" eaLnBrk="0" hangingPunct="0"/>
              <a:endParaRPr lang="nl-NL" sz="1600" i="1">
                <a:solidFill>
                  <a:srgbClr val="000000"/>
                </a:solidFill>
              </a:endParaRPr>
            </a:p>
          </p:txBody>
        </p:sp>
        <p:sp>
          <p:nvSpPr>
            <p:cNvPr id="28705" name="Rectangle 35"/>
            <p:cNvSpPr>
              <a:spLocks noChangeArrowheads="1"/>
            </p:cNvSpPr>
            <p:nvPr/>
          </p:nvSpPr>
          <p:spPr bwMode="auto">
            <a:xfrm>
              <a:off x="1317" y="3136"/>
              <a:ext cx="213" cy="53"/>
            </a:xfrm>
            <a:prstGeom prst="rect">
              <a:avLst/>
            </a:prstGeom>
            <a:solidFill>
              <a:srgbClr val="000000"/>
            </a:solidFill>
            <a:ln w="9525">
              <a:noFill/>
              <a:miter lim="800000"/>
              <a:headEnd/>
              <a:tailEnd/>
            </a:ln>
          </p:spPr>
          <p:txBody>
            <a:bodyPr/>
            <a:lstStyle/>
            <a:p>
              <a:pPr algn="ctr" eaLnBrk="0" hangingPunct="0"/>
              <a:endParaRPr lang="nl-NL" sz="1600" i="1">
                <a:solidFill>
                  <a:srgbClr val="000000"/>
                </a:solidFill>
              </a:endParaRPr>
            </a:p>
          </p:txBody>
        </p:sp>
        <p:sp>
          <p:nvSpPr>
            <p:cNvPr id="28706" name="Freeform 36"/>
            <p:cNvSpPr>
              <a:spLocks noEditPoints="1"/>
            </p:cNvSpPr>
            <p:nvPr/>
          </p:nvSpPr>
          <p:spPr bwMode="auto">
            <a:xfrm>
              <a:off x="1317" y="3136"/>
              <a:ext cx="213" cy="53"/>
            </a:xfrm>
            <a:custGeom>
              <a:avLst/>
              <a:gdLst>
                <a:gd name="T0" fmla="*/ 0 w 426"/>
                <a:gd name="T1" fmla="*/ 1 h 107"/>
                <a:gd name="T2" fmla="*/ 7 w 426"/>
                <a:gd name="T3" fmla="*/ 1 h 107"/>
                <a:gd name="T4" fmla="*/ 7 w 426"/>
                <a:gd name="T5" fmla="*/ 1 h 107"/>
                <a:gd name="T6" fmla="*/ 0 w 426"/>
                <a:gd name="T7" fmla="*/ 1 h 107"/>
                <a:gd name="T8" fmla="*/ 0 w 426"/>
                <a:gd name="T9" fmla="*/ 1 h 107"/>
                <a:gd name="T10" fmla="*/ 7 w 426"/>
                <a:gd name="T11" fmla="*/ 0 h 107"/>
                <a:gd name="T12" fmla="*/ 0 w 426"/>
                <a:gd name="T13" fmla="*/ 0 h 107"/>
                <a:gd name="T14" fmla="*/ 0 w 426"/>
                <a:gd name="T15" fmla="*/ 0 h 107"/>
                <a:gd name="T16" fmla="*/ 7 w 426"/>
                <a:gd name="T17" fmla="*/ 0 h 107"/>
                <a:gd name="T18" fmla="*/ 7 w 426"/>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7"/>
                <a:gd name="T32" fmla="*/ 426 w 426"/>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7">
                  <a:moveTo>
                    <a:pt x="0" y="107"/>
                  </a:moveTo>
                  <a:lnTo>
                    <a:pt x="426" y="107"/>
                  </a:lnTo>
                  <a:lnTo>
                    <a:pt x="426" y="103"/>
                  </a:lnTo>
                  <a:lnTo>
                    <a:pt x="0" y="103"/>
                  </a:lnTo>
                  <a:lnTo>
                    <a:pt x="0" y="107"/>
                  </a:lnTo>
                  <a:close/>
                  <a:moveTo>
                    <a:pt x="426" y="0"/>
                  </a:moveTo>
                  <a:lnTo>
                    <a:pt x="0" y="0"/>
                  </a:lnTo>
                  <a:lnTo>
                    <a:pt x="426" y="0"/>
                  </a:lnTo>
                  <a:close/>
                </a:path>
              </a:pathLst>
            </a:custGeom>
            <a:solidFill>
              <a:srgbClr val="666666"/>
            </a:solidFill>
            <a:ln w="9525">
              <a:noFill/>
              <a:miter lim="800000"/>
              <a:headEnd/>
              <a:tailEnd/>
            </a:ln>
          </p:spPr>
          <p:txBody>
            <a:bodyPr/>
            <a:lstStyle/>
            <a:p>
              <a:pPr algn="ctr" eaLnBrk="0" hangingPunct="0"/>
              <a:endParaRPr lang="nl-NL" sz="1600" i="1">
                <a:solidFill>
                  <a:srgbClr val="000000"/>
                </a:solidFill>
              </a:endParaRPr>
            </a:p>
          </p:txBody>
        </p:sp>
        <p:sp>
          <p:nvSpPr>
            <p:cNvPr id="28707" name="Freeform 37"/>
            <p:cNvSpPr>
              <a:spLocks noEditPoints="1"/>
            </p:cNvSpPr>
            <p:nvPr/>
          </p:nvSpPr>
          <p:spPr bwMode="auto">
            <a:xfrm>
              <a:off x="1317" y="3136"/>
              <a:ext cx="213" cy="51"/>
            </a:xfrm>
            <a:custGeom>
              <a:avLst/>
              <a:gdLst>
                <a:gd name="T0" fmla="*/ 0 w 426"/>
                <a:gd name="T1" fmla="*/ 1 h 103"/>
                <a:gd name="T2" fmla="*/ 7 w 426"/>
                <a:gd name="T3" fmla="*/ 1 h 103"/>
                <a:gd name="T4" fmla="*/ 7 w 426"/>
                <a:gd name="T5" fmla="*/ 1 h 103"/>
                <a:gd name="T6" fmla="*/ 0 w 426"/>
                <a:gd name="T7" fmla="*/ 1 h 103"/>
                <a:gd name="T8" fmla="*/ 0 w 426"/>
                <a:gd name="T9" fmla="*/ 1 h 103"/>
                <a:gd name="T10" fmla="*/ 7 w 426"/>
                <a:gd name="T11" fmla="*/ 0 h 103"/>
                <a:gd name="T12" fmla="*/ 0 w 426"/>
                <a:gd name="T13" fmla="*/ 0 h 103"/>
                <a:gd name="T14" fmla="*/ 0 w 426"/>
                <a:gd name="T15" fmla="*/ 0 h 103"/>
                <a:gd name="T16" fmla="*/ 7 w 426"/>
                <a:gd name="T17" fmla="*/ 0 h 103"/>
                <a:gd name="T18" fmla="*/ 7 w 426"/>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103"/>
                <a:gd name="T32" fmla="*/ 426 w 426"/>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103">
                  <a:moveTo>
                    <a:pt x="0" y="103"/>
                  </a:moveTo>
                  <a:lnTo>
                    <a:pt x="426" y="103"/>
                  </a:lnTo>
                  <a:lnTo>
                    <a:pt x="426" y="101"/>
                  </a:lnTo>
                  <a:lnTo>
                    <a:pt x="0" y="101"/>
                  </a:lnTo>
                  <a:lnTo>
                    <a:pt x="0" y="103"/>
                  </a:lnTo>
                  <a:close/>
                  <a:moveTo>
                    <a:pt x="426" y="0"/>
                  </a:moveTo>
                  <a:lnTo>
                    <a:pt x="0" y="0"/>
                  </a:lnTo>
                  <a:lnTo>
                    <a:pt x="0" y="2"/>
                  </a:lnTo>
                  <a:lnTo>
                    <a:pt x="426" y="2"/>
                  </a:lnTo>
                  <a:lnTo>
                    <a:pt x="426" y="0"/>
                  </a:lnTo>
                  <a:close/>
                </a:path>
              </a:pathLst>
            </a:custGeom>
            <a:solidFill>
              <a:srgbClr val="5E715E"/>
            </a:solidFill>
            <a:ln w="9525">
              <a:noFill/>
              <a:miter lim="800000"/>
              <a:headEnd/>
              <a:tailEnd/>
            </a:ln>
          </p:spPr>
          <p:txBody>
            <a:bodyPr/>
            <a:lstStyle/>
            <a:p>
              <a:pPr algn="ctr" eaLnBrk="0" hangingPunct="0"/>
              <a:endParaRPr lang="nl-NL" sz="1600" i="1">
                <a:solidFill>
                  <a:srgbClr val="000000"/>
                </a:solidFill>
              </a:endParaRPr>
            </a:p>
          </p:txBody>
        </p:sp>
        <p:sp>
          <p:nvSpPr>
            <p:cNvPr id="28708" name="Freeform 38"/>
            <p:cNvSpPr>
              <a:spLocks noEditPoints="1"/>
            </p:cNvSpPr>
            <p:nvPr/>
          </p:nvSpPr>
          <p:spPr bwMode="auto">
            <a:xfrm>
              <a:off x="1317" y="3137"/>
              <a:ext cx="213" cy="49"/>
            </a:xfrm>
            <a:custGeom>
              <a:avLst/>
              <a:gdLst>
                <a:gd name="T0" fmla="*/ 0 w 426"/>
                <a:gd name="T1" fmla="*/ 1 h 99"/>
                <a:gd name="T2" fmla="*/ 7 w 426"/>
                <a:gd name="T3" fmla="*/ 1 h 99"/>
                <a:gd name="T4" fmla="*/ 7 w 426"/>
                <a:gd name="T5" fmla="*/ 1 h 99"/>
                <a:gd name="T6" fmla="*/ 0 w 426"/>
                <a:gd name="T7" fmla="*/ 1 h 99"/>
                <a:gd name="T8" fmla="*/ 0 w 426"/>
                <a:gd name="T9" fmla="*/ 1 h 99"/>
                <a:gd name="T10" fmla="*/ 7 w 426"/>
                <a:gd name="T11" fmla="*/ 0 h 99"/>
                <a:gd name="T12" fmla="*/ 0 w 426"/>
                <a:gd name="T13" fmla="*/ 0 h 99"/>
                <a:gd name="T14" fmla="*/ 0 w 426"/>
                <a:gd name="T15" fmla="*/ 0 h 99"/>
                <a:gd name="T16" fmla="*/ 7 w 426"/>
                <a:gd name="T17" fmla="*/ 0 h 99"/>
                <a:gd name="T18" fmla="*/ 7 w 426"/>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9"/>
                <a:gd name="T32" fmla="*/ 426 w 42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9">
                  <a:moveTo>
                    <a:pt x="0" y="99"/>
                  </a:moveTo>
                  <a:lnTo>
                    <a:pt x="426" y="99"/>
                  </a:lnTo>
                  <a:lnTo>
                    <a:pt x="426" y="97"/>
                  </a:lnTo>
                  <a:lnTo>
                    <a:pt x="0" y="97"/>
                  </a:lnTo>
                  <a:lnTo>
                    <a:pt x="0" y="99"/>
                  </a:lnTo>
                  <a:close/>
                  <a:moveTo>
                    <a:pt x="426" y="0"/>
                  </a:moveTo>
                  <a:lnTo>
                    <a:pt x="0" y="0"/>
                  </a:lnTo>
                  <a:lnTo>
                    <a:pt x="0" y="2"/>
                  </a:lnTo>
                  <a:lnTo>
                    <a:pt x="426" y="2"/>
                  </a:lnTo>
                  <a:lnTo>
                    <a:pt x="426" y="0"/>
                  </a:lnTo>
                  <a:close/>
                </a:path>
              </a:pathLst>
            </a:custGeom>
            <a:solidFill>
              <a:srgbClr val="577B57"/>
            </a:solidFill>
            <a:ln w="9525">
              <a:noFill/>
              <a:miter lim="800000"/>
              <a:headEnd/>
              <a:tailEnd/>
            </a:ln>
          </p:spPr>
          <p:txBody>
            <a:bodyPr/>
            <a:lstStyle/>
            <a:p>
              <a:pPr algn="ctr" eaLnBrk="0" hangingPunct="0"/>
              <a:endParaRPr lang="nl-NL" sz="1600" i="1">
                <a:solidFill>
                  <a:srgbClr val="000000"/>
                </a:solidFill>
              </a:endParaRPr>
            </a:p>
          </p:txBody>
        </p:sp>
        <p:sp>
          <p:nvSpPr>
            <p:cNvPr id="28709" name="Freeform 39"/>
            <p:cNvSpPr>
              <a:spLocks noEditPoints="1"/>
            </p:cNvSpPr>
            <p:nvPr/>
          </p:nvSpPr>
          <p:spPr bwMode="auto">
            <a:xfrm>
              <a:off x="1317" y="3138"/>
              <a:ext cx="213" cy="47"/>
            </a:xfrm>
            <a:custGeom>
              <a:avLst/>
              <a:gdLst>
                <a:gd name="T0" fmla="*/ 0 w 426"/>
                <a:gd name="T1" fmla="*/ 1 h 95"/>
                <a:gd name="T2" fmla="*/ 7 w 426"/>
                <a:gd name="T3" fmla="*/ 1 h 95"/>
                <a:gd name="T4" fmla="*/ 7 w 426"/>
                <a:gd name="T5" fmla="*/ 1 h 95"/>
                <a:gd name="T6" fmla="*/ 0 w 426"/>
                <a:gd name="T7" fmla="*/ 1 h 95"/>
                <a:gd name="T8" fmla="*/ 0 w 426"/>
                <a:gd name="T9" fmla="*/ 1 h 95"/>
                <a:gd name="T10" fmla="*/ 7 w 426"/>
                <a:gd name="T11" fmla="*/ 0 h 95"/>
                <a:gd name="T12" fmla="*/ 0 w 426"/>
                <a:gd name="T13" fmla="*/ 0 h 95"/>
                <a:gd name="T14" fmla="*/ 0 w 426"/>
                <a:gd name="T15" fmla="*/ 0 h 95"/>
                <a:gd name="T16" fmla="*/ 7 w 426"/>
                <a:gd name="T17" fmla="*/ 0 h 95"/>
                <a:gd name="T18" fmla="*/ 7 w 42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5"/>
                <a:gd name="T32" fmla="*/ 426 w 42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5">
                  <a:moveTo>
                    <a:pt x="0" y="95"/>
                  </a:moveTo>
                  <a:lnTo>
                    <a:pt x="426" y="95"/>
                  </a:lnTo>
                  <a:lnTo>
                    <a:pt x="426" y="93"/>
                  </a:lnTo>
                  <a:lnTo>
                    <a:pt x="0" y="93"/>
                  </a:lnTo>
                  <a:lnTo>
                    <a:pt x="0" y="95"/>
                  </a:lnTo>
                  <a:close/>
                  <a:moveTo>
                    <a:pt x="426" y="0"/>
                  </a:moveTo>
                  <a:lnTo>
                    <a:pt x="0" y="0"/>
                  </a:lnTo>
                  <a:lnTo>
                    <a:pt x="0" y="2"/>
                  </a:lnTo>
                  <a:lnTo>
                    <a:pt x="426" y="2"/>
                  </a:lnTo>
                  <a:lnTo>
                    <a:pt x="426" y="0"/>
                  </a:lnTo>
                  <a:close/>
                </a:path>
              </a:pathLst>
            </a:custGeom>
            <a:solidFill>
              <a:srgbClr val="518551"/>
            </a:solidFill>
            <a:ln w="9525">
              <a:noFill/>
              <a:miter lim="800000"/>
              <a:headEnd/>
              <a:tailEnd/>
            </a:ln>
          </p:spPr>
          <p:txBody>
            <a:bodyPr/>
            <a:lstStyle/>
            <a:p>
              <a:pPr algn="ctr" eaLnBrk="0" hangingPunct="0"/>
              <a:endParaRPr lang="nl-NL" sz="1600" i="1">
                <a:solidFill>
                  <a:srgbClr val="000000"/>
                </a:solidFill>
              </a:endParaRPr>
            </a:p>
          </p:txBody>
        </p:sp>
        <p:sp>
          <p:nvSpPr>
            <p:cNvPr id="28710" name="Freeform 40"/>
            <p:cNvSpPr>
              <a:spLocks noEditPoints="1"/>
            </p:cNvSpPr>
            <p:nvPr/>
          </p:nvSpPr>
          <p:spPr bwMode="auto">
            <a:xfrm>
              <a:off x="1317" y="3139"/>
              <a:ext cx="213" cy="45"/>
            </a:xfrm>
            <a:custGeom>
              <a:avLst/>
              <a:gdLst>
                <a:gd name="T0" fmla="*/ 0 w 426"/>
                <a:gd name="T1" fmla="*/ 1 h 91"/>
                <a:gd name="T2" fmla="*/ 7 w 426"/>
                <a:gd name="T3" fmla="*/ 1 h 91"/>
                <a:gd name="T4" fmla="*/ 7 w 426"/>
                <a:gd name="T5" fmla="*/ 1 h 91"/>
                <a:gd name="T6" fmla="*/ 0 w 426"/>
                <a:gd name="T7" fmla="*/ 1 h 91"/>
                <a:gd name="T8" fmla="*/ 0 w 426"/>
                <a:gd name="T9" fmla="*/ 1 h 91"/>
                <a:gd name="T10" fmla="*/ 7 w 426"/>
                <a:gd name="T11" fmla="*/ 0 h 91"/>
                <a:gd name="T12" fmla="*/ 0 w 426"/>
                <a:gd name="T13" fmla="*/ 0 h 91"/>
                <a:gd name="T14" fmla="*/ 0 w 426"/>
                <a:gd name="T15" fmla="*/ 0 h 91"/>
                <a:gd name="T16" fmla="*/ 7 w 426"/>
                <a:gd name="T17" fmla="*/ 0 h 91"/>
                <a:gd name="T18" fmla="*/ 7 w 42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1"/>
                <a:gd name="T32" fmla="*/ 426 w 42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1">
                  <a:moveTo>
                    <a:pt x="0" y="91"/>
                  </a:moveTo>
                  <a:lnTo>
                    <a:pt x="426" y="91"/>
                  </a:lnTo>
                  <a:lnTo>
                    <a:pt x="426" y="89"/>
                  </a:lnTo>
                  <a:lnTo>
                    <a:pt x="0" y="89"/>
                  </a:lnTo>
                  <a:lnTo>
                    <a:pt x="0" y="91"/>
                  </a:lnTo>
                  <a:close/>
                  <a:moveTo>
                    <a:pt x="426" y="0"/>
                  </a:moveTo>
                  <a:lnTo>
                    <a:pt x="0" y="0"/>
                  </a:lnTo>
                  <a:lnTo>
                    <a:pt x="0" y="1"/>
                  </a:lnTo>
                  <a:lnTo>
                    <a:pt x="426" y="1"/>
                  </a:lnTo>
                  <a:lnTo>
                    <a:pt x="426" y="0"/>
                  </a:lnTo>
                  <a:close/>
                </a:path>
              </a:pathLst>
            </a:custGeom>
            <a:solidFill>
              <a:srgbClr val="4B8E4B"/>
            </a:solidFill>
            <a:ln w="9525">
              <a:noFill/>
              <a:miter lim="800000"/>
              <a:headEnd/>
              <a:tailEnd/>
            </a:ln>
          </p:spPr>
          <p:txBody>
            <a:bodyPr/>
            <a:lstStyle/>
            <a:p>
              <a:pPr algn="ctr" eaLnBrk="0" hangingPunct="0"/>
              <a:endParaRPr lang="nl-NL" sz="1600" i="1">
                <a:solidFill>
                  <a:srgbClr val="000000"/>
                </a:solidFill>
              </a:endParaRPr>
            </a:p>
          </p:txBody>
        </p:sp>
        <p:sp>
          <p:nvSpPr>
            <p:cNvPr id="28711" name="Freeform 41"/>
            <p:cNvSpPr>
              <a:spLocks noEditPoints="1"/>
            </p:cNvSpPr>
            <p:nvPr/>
          </p:nvSpPr>
          <p:spPr bwMode="auto">
            <a:xfrm>
              <a:off x="1317" y="3140"/>
              <a:ext cx="213" cy="43"/>
            </a:xfrm>
            <a:custGeom>
              <a:avLst/>
              <a:gdLst>
                <a:gd name="T0" fmla="*/ 0 w 426"/>
                <a:gd name="T1" fmla="*/ 1 h 88"/>
                <a:gd name="T2" fmla="*/ 7 w 426"/>
                <a:gd name="T3" fmla="*/ 1 h 88"/>
                <a:gd name="T4" fmla="*/ 7 w 426"/>
                <a:gd name="T5" fmla="*/ 1 h 88"/>
                <a:gd name="T6" fmla="*/ 0 w 426"/>
                <a:gd name="T7" fmla="*/ 1 h 88"/>
                <a:gd name="T8" fmla="*/ 0 w 426"/>
                <a:gd name="T9" fmla="*/ 1 h 88"/>
                <a:gd name="T10" fmla="*/ 7 w 426"/>
                <a:gd name="T11" fmla="*/ 0 h 88"/>
                <a:gd name="T12" fmla="*/ 0 w 426"/>
                <a:gd name="T13" fmla="*/ 0 h 88"/>
                <a:gd name="T14" fmla="*/ 0 w 426"/>
                <a:gd name="T15" fmla="*/ 0 h 88"/>
                <a:gd name="T16" fmla="*/ 7 w 426"/>
                <a:gd name="T17" fmla="*/ 0 h 88"/>
                <a:gd name="T18" fmla="*/ 7 w 42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8"/>
                <a:gd name="T32" fmla="*/ 426 w 42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8">
                  <a:moveTo>
                    <a:pt x="0" y="88"/>
                  </a:moveTo>
                  <a:lnTo>
                    <a:pt x="426" y="88"/>
                  </a:lnTo>
                  <a:lnTo>
                    <a:pt x="426" y="86"/>
                  </a:lnTo>
                  <a:lnTo>
                    <a:pt x="0" y="86"/>
                  </a:lnTo>
                  <a:lnTo>
                    <a:pt x="0" y="88"/>
                  </a:lnTo>
                  <a:close/>
                  <a:moveTo>
                    <a:pt x="426" y="0"/>
                  </a:moveTo>
                  <a:lnTo>
                    <a:pt x="0" y="0"/>
                  </a:lnTo>
                  <a:lnTo>
                    <a:pt x="0" y="2"/>
                  </a:lnTo>
                  <a:lnTo>
                    <a:pt x="426" y="2"/>
                  </a:lnTo>
                  <a:lnTo>
                    <a:pt x="426" y="0"/>
                  </a:lnTo>
                  <a:close/>
                </a:path>
              </a:pathLst>
            </a:custGeom>
            <a:solidFill>
              <a:srgbClr val="459645"/>
            </a:solidFill>
            <a:ln w="9525">
              <a:noFill/>
              <a:miter lim="800000"/>
              <a:headEnd/>
              <a:tailEnd/>
            </a:ln>
          </p:spPr>
          <p:txBody>
            <a:bodyPr/>
            <a:lstStyle/>
            <a:p>
              <a:pPr algn="ctr" eaLnBrk="0" hangingPunct="0"/>
              <a:endParaRPr lang="nl-NL" sz="1600" i="1">
                <a:solidFill>
                  <a:srgbClr val="000000"/>
                </a:solidFill>
              </a:endParaRPr>
            </a:p>
          </p:txBody>
        </p:sp>
        <p:sp>
          <p:nvSpPr>
            <p:cNvPr id="28712" name="Freeform 42"/>
            <p:cNvSpPr>
              <a:spLocks noEditPoints="1"/>
            </p:cNvSpPr>
            <p:nvPr/>
          </p:nvSpPr>
          <p:spPr bwMode="auto">
            <a:xfrm>
              <a:off x="1317" y="3141"/>
              <a:ext cx="213" cy="41"/>
            </a:xfrm>
            <a:custGeom>
              <a:avLst/>
              <a:gdLst>
                <a:gd name="T0" fmla="*/ 0 w 426"/>
                <a:gd name="T1" fmla="*/ 1 h 84"/>
                <a:gd name="T2" fmla="*/ 7 w 426"/>
                <a:gd name="T3" fmla="*/ 1 h 84"/>
                <a:gd name="T4" fmla="*/ 7 w 426"/>
                <a:gd name="T5" fmla="*/ 1 h 84"/>
                <a:gd name="T6" fmla="*/ 0 w 426"/>
                <a:gd name="T7" fmla="*/ 1 h 84"/>
                <a:gd name="T8" fmla="*/ 0 w 426"/>
                <a:gd name="T9" fmla="*/ 1 h 84"/>
                <a:gd name="T10" fmla="*/ 7 w 426"/>
                <a:gd name="T11" fmla="*/ 0 h 84"/>
                <a:gd name="T12" fmla="*/ 0 w 426"/>
                <a:gd name="T13" fmla="*/ 0 h 84"/>
                <a:gd name="T14" fmla="*/ 0 w 426"/>
                <a:gd name="T15" fmla="*/ 0 h 84"/>
                <a:gd name="T16" fmla="*/ 7 w 426"/>
                <a:gd name="T17" fmla="*/ 0 h 84"/>
                <a:gd name="T18" fmla="*/ 7 w 42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4"/>
                <a:gd name="T32" fmla="*/ 426 w 42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4">
                  <a:moveTo>
                    <a:pt x="0" y="84"/>
                  </a:moveTo>
                  <a:lnTo>
                    <a:pt x="426" y="84"/>
                  </a:lnTo>
                  <a:lnTo>
                    <a:pt x="426" y="82"/>
                  </a:lnTo>
                  <a:lnTo>
                    <a:pt x="0" y="82"/>
                  </a:lnTo>
                  <a:lnTo>
                    <a:pt x="0" y="84"/>
                  </a:lnTo>
                  <a:close/>
                  <a:moveTo>
                    <a:pt x="426" y="0"/>
                  </a:moveTo>
                  <a:lnTo>
                    <a:pt x="0" y="0"/>
                  </a:lnTo>
                  <a:lnTo>
                    <a:pt x="0" y="2"/>
                  </a:lnTo>
                  <a:lnTo>
                    <a:pt x="426" y="2"/>
                  </a:lnTo>
                  <a:lnTo>
                    <a:pt x="426" y="0"/>
                  </a:lnTo>
                  <a:close/>
                </a:path>
              </a:pathLst>
            </a:custGeom>
            <a:solidFill>
              <a:srgbClr val="409E40"/>
            </a:solidFill>
            <a:ln w="9525">
              <a:noFill/>
              <a:miter lim="800000"/>
              <a:headEnd/>
              <a:tailEnd/>
            </a:ln>
          </p:spPr>
          <p:txBody>
            <a:bodyPr/>
            <a:lstStyle/>
            <a:p>
              <a:pPr algn="ctr" eaLnBrk="0" hangingPunct="0"/>
              <a:endParaRPr lang="nl-NL" sz="1600" i="1">
                <a:solidFill>
                  <a:srgbClr val="000000"/>
                </a:solidFill>
              </a:endParaRPr>
            </a:p>
          </p:txBody>
        </p:sp>
        <p:sp>
          <p:nvSpPr>
            <p:cNvPr id="28713" name="Freeform 43"/>
            <p:cNvSpPr>
              <a:spLocks noEditPoints="1"/>
            </p:cNvSpPr>
            <p:nvPr/>
          </p:nvSpPr>
          <p:spPr bwMode="auto">
            <a:xfrm>
              <a:off x="1317" y="3142"/>
              <a:ext cx="213" cy="40"/>
            </a:xfrm>
            <a:custGeom>
              <a:avLst/>
              <a:gdLst>
                <a:gd name="T0" fmla="*/ 0 w 426"/>
                <a:gd name="T1" fmla="*/ 1 h 80"/>
                <a:gd name="T2" fmla="*/ 7 w 426"/>
                <a:gd name="T3" fmla="*/ 1 h 80"/>
                <a:gd name="T4" fmla="*/ 7 w 426"/>
                <a:gd name="T5" fmla="*/ 1 h 80"/>
                <a:gd name="T6" fmla="*/ 0 w 426"/>
                <a:gd name="T7" fmla="*/ 1 h 80"/>
                <a:gd name="T8" fmla="*/ 0 w 426"/>
                <a:gd name="T9" fmla="*/ 1 h 80"/>
                <a:gd name="T10" fmla="*/ 7 w 426"/>
                <a:gd name="T11" fmla="*/ 0 h 80"/>
                <a:gd name="T12" fmla="*/ 0 w 426"/>
                <a:gd name="T13" fmla="*/ 0 h 80"/>
                <a:gd name="T14" fmla="*/ 0 w 426"/>
                <a:gd name="T15" fmla="*/ 1 h 80"/>
                <a:gd name="T16" fmla="*/ 7 w 426"/>
                <a:gd name="T17" fmla="*/ 1 h 80"/>
                <a:gd name="T18" fmla="*/ 7 w 42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80"/>
                <a:gd name="T32" fmla="*/ 426 w 42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80">
                  <a:moveTo>
                    <a:pt x="0" y="80"/>
                  </a:moveTo>
                  <a:lnTo>
                    <a:pt x="426" y="80"/>
                  </a:lnTo>
                  <a:lnTo>
                    <a:pt x="426" y="78"/>
                  </a:lnTo>
                  <a:lnTo>
                    <a:pt x="0" y="78"/>
                  </a:lnTo>
                  <a:lnTo>
                    <a:pt x="0" y="80"/>
                  </a:lnTo>
                  <a:close/>
                  <a:moveTo>
                    <a:pt x="426" y="0"/>
                  </a:moveTo>
                  <a:lnTo>
                    <a:pt x="0" y="0"/>
                  </a:lnTo>
                  <a:lnTo>
                    <a:pt x="0" y="2"/>
                  </a:lnTo>
                  <a:lnTo>
                    <a:pt x="426" y="2"/>
                  </a:lnTo>
                  <a:lnTo>
                    <a:pt x="426" y="0"/>
                  </a:lnTo>
                  <a:close/>
                </a:path>
              </a:pathLst>
            </a:custGeom>
            <a:solidFill>
              <a:srgbClr val="3BA63B"/>
            </a:solidFill>
            <a:ln w="9525">
              <a:noFill/>
              <a:miter lim="800000"/>
              <a:headEnd/>
              <a:tailEnd/>
            </a:ln>
          </p:spPr>
          <p:txBody>
            <a:bodyPr/>
            <a:lstStyle/>
            <a:p>
              <a:pPr algn="ctr" eaLnBrk="0" hangingPunct="0"/>
              <a:endParaRPr lang="nl-NL" sz="1600" i="1">
                <a:solidFill>
                  <a:srgbClr val="000000"/>
                </a:solidFill>
              </a:endParaRPr>
            </a:p>
          </p:txBody>
        </p:sp>
        <p:sp>
          <p:nvSpPr>
            <p:cNvPr id="28714" name="Freeform 44"/>
            <p:cNvSpPr>
              <a:spLocks noEditPoints="1"/>
            </p:cNvSpPr>
            <p:nvPr/>
          </p:nvSpPr>
          <p:spPr bwMode="auto">
            <a:xfrm>
              <a:off x="1317" y="3143"/>
              <a:ext cx="213" cy="38"/>
            </a:xfrm>
            <a:custGeom>
              <a:avLst/>
              <a:gdLst>
                <a:gd name="T0" fmla="*/ 0 w 426"/>
                <a:gd name="T1" fmla="*/ 1 h 76"/>
                <a:gd name="T2" fmla="*/ 7 w 426"/>
                <a:gd name="T3" fmla="*/ 1 h 76"/>
                <a:gd name="T4" fmla="*/ 7 w 426"/>
                <a:gd name="T5" fmla="*/ 1 h 76"/>
                <a:gd name="T6" fmla="*/ 0 w 426"/>
                <a:gd name="T7" fmla="*/ 1 h 76"/>
                <a:gd name="T8" fmla="*/ 0 w 426"/>
                <a:gd name="T9" fmla="*/ 1 h 76"/>
                <a:gd name="T10" fmla="*/ 7 w 426"/>
                <a:gd name="T11" fmla="*/ 0 h 76"/>
                <a:gd name="T12" fmla="*/ 0 w 426"/>
                <a:gd name="T13" fmla="*/ 0 h 76"/>
                <a:gd name="T14" fmla="*/ 0 w 426"/>
                <a:gd name="T15" fmla="*/ 1 h 76"/>
                <a:gd name="T16" fmla="*/ 7 w 426"/>
                <a:gd name="T17" fmla="*/ 1 h 76"/>
                <a:gd name="T18" fmla="*/ 7 w 42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6"/>
                <a:gd name="T32" fmla="*/ 426 w 42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6">
                  <a:moveTo>
                    <a:pt x="0" y="76"/>
                  </a:moveTo>
                  <a:lnTo>
                    <a:pt x="426" y="76"/>
                  </a:lnTo>
                  <a:lnTo>
                    <a:pt x="426" y="74"/>
                  </a:lnTo>
                  <a:lnTo>
                    <a:pt x="0" y="74"/>
                  </a:lnTo>
                  <a:lnTo>
                    <a:pt x="0" y="76"/>
                  </a:lnTo>
                  <a:close/>
                  <a:moveTo>
                    <a:pt x="426" y="0"/>
                  </a:moveTo>
                  <a:lnTo>
                    <a:pt x="0" y="0"/>
                  </a:lnTo>
                  <a:lnTo>
                    <a:pt x="0" y="2"/>
                  </a:lnTo>
                  <a:lnTo>
                    <a:pt x="426" y="2"/>
                  </a:lnTo>
                  <a:lnTo>
                    <a:pt x="426" y="0"/>
                  </a:lnTo>
                  <a:close/>
                </a:path>
              </a:pathLst>
            </a:custGeom>
            <a:solidFill>
              <a:srgbClr val="36AD36"/>
            </a:solidFill>
            <a:ln w="9525">
              <a:noFill/>
              <a:miter lim="800000"/>
              <a:headEnd/>
              <a:tailEnd/>
            </a:ln>
          </p:spPr>
          <p:txBody>
            <a:bodyPr/>
            <a:lstStyle/>
            <a:p>
              <a:pPr algn="ctr" eaLnBrk="0" hangingPunct="0"/>
              <a:endParaRPr lang="nl-NL" sz="1600" i="1">
                <a:solidFill>
                  <a:srgbClr val="000000"/>
                </a:solidFill>
              </a:endParaRPr>
            </a:p>
          </p:txBody>
        </p:sp>
        <p:sp>
          <p:nvSpPr>
            <p:cNvPr id="28715" name="Freeform 45"/>
            <p:cNvSpPr>
              <a:spLocks noEditPoints="1"/>
            </p:cNvSpPr>
            <p:nvPr/>
          </p:nvSpPr>
          <p:spPr bwMode="auto">
            <a:xfrm>
              <a:off x="1317" y="3144"/>
              <a:ext cx="213" cy="36"/>
            </a:xfrm>
            <a:custGeom>
              <a:avLst/>
              <a:gdLst>
                <a:gd name="T0" fmla="*/ 0 w 426"/>
                <a:gd name="T1" fmla="*/ 1 h 72"/>
                <a:gd name="T2" fmla="*/ 7 w 426"/>
                <a:gd name="T3" fmla="*/ 1 h 72"/>
                <a:gd name="T4" fmla="*/ 7 w 426"/>
                <a:gd name="T5" fmla="*/ 1 h 72"/>
                <a:gd name="T6" fmla="*/ 0 w 426"/>
                <a:gd name="T7" fmla="*/ 1 h 72"/>
                <a:gd name="T8" fmla="*/ 0 w 426"/>
                <a:gd name="T9" fmla="*/ 1 h 72"/>
                <a:gd name="T10" fmla="*/ 7 w 426"/>
                <a:gd name="T11" fmla="*/ 0 h 72"/>
                <a:gd name="T12" fmla="*/ 0 w 426"/>
                <a:gd name="T13" fmla="*/ 0 h 72"/>
                <a:gd name="T14" fmla="*/ 0 w 426"/>
                <a:gd name="T15" fmla="*/ 1 h 72"/>
                <a:gd name="T16" fmla="*/ 7 w 426"/>
                <a:gd name="T17" fmla="*/ 1 h 72"/>
                <a:gd name="T18" fmla="*/ 7 w 42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72"/>
                <a:gd name="T32" fmla="*/ 426 w 42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72">
                  <a:moveTo>
                    <a:pt x="0" y="72"/>
                  </a:moveTo>
                  <a:lnTo>
                    <a:pt x="426" y="72"/>
                  </a:lnTo>
                  <a:lnTo>
                    <a:pt x="426" y="70"/>
                  </a:lnTo>
                  <a:lnTo>
                    <a:pt x="0" y="70"/>
                  </a:lnTo>
                  <a:lnTo>
                    <a:pt x="0" y="72"/>
                  </a:lnTo>
                  <a:close/>
                  <a:moveTo>
                    <a:pt x="426" y="0"/>
                  </a:moveTo>
                  <a:lnTo>
                    <a:pt x="0" y="0"/>
                  </a:lnTo>
                  <a:lnTo>
                    <a:pt x="0" y="2"/>
                  </a:lnTo>
                  <a:lnTo>
                    <a:pt x="426" y="2"/>
                  </a:lnTo>
                  <a:lnTo>
                    <a:pt x="426" y="0"/>
                  </a:lnTo>
                  <a:close/>
                </a:path>
              </a:pathLst>
            </a:custGeom>
            <a:solidFill>
              <a:srgbClr val="32B332"/>
            </a:solidFill>
            <a:ln w="9525">
              <a:noFill/>
              <a:miter lim="800000"/>
              <a:headEnd/>
              <a:tailEnd/>
            </a:ln>
          </p:spPr>
          <p:txBody>
            <a:bodyPr/>
            <a:lstStyle/>
            <a:p>
              <a:pPr algn="ctr" eaLnBrk="0" hangingPunct="0"/>
              <a:endParaRPr lang="nl-NL" sz="1600" i="1">
                <a:solidFill>
                  <a:srgbClr val="000000"/>
                </a:solidFill>
              </a:endParaRPr>
            </a:p>
          </p:txBody>
        </p:sp>
        <p:sp>
          <p:nvSpPr>
            <p:cNvPr id="28716" name="Freeform 46"/>
            <p:cNvSpPr>
              <a:spLocks noEditPoints="1"/>
            </p:cNvSpPr>
            <p:nvPr/>
          </p:nvSpPr>
          <p:spPr bwMode="auto">
            <a:xfrm>
              <a:off x="1317" y="3145"/>
              <a:ext cx="213" cy="34"/>
            </a:xfrm>
            <a:custGeom>
              <a:avLst/>
              <a:gdLst>
                <a:gd name="T0" fmla="*/ 0 w 426"/>
                <a:gd name="T1" fmla="*/ 1 h 68"/>
                <a:gd name="T2" fmla="*/ 7 w 426"/>
                <a:gd name="T3" fmla="*/ 1 h 68"/>
                <a:gd name="T4" fmla="*/ 7 w 426"/>
                <a:gd name="T5" fmla="*/ 1 h 68"/>
                <a:gd name="T6" fmla="*/ 0 w 426"/>
                <a:gd name="T7" fmla="*/ 1 h 68"/>
                <a:gd name="T8" fmla="*/ 0 w 426"/>
                <a:gd name="T9" fmla="*/ 1 h 68"/>
                <a:gd name="T10" fmla="*/ 7 w 426"/>
                <a:gd name="T11" fmla="*/ 0 h 68"/>
                <a:gd name="T12" fmla="*/ 0 w 426"/>
                <a:gd name="T13" fmla="*/ 0 h 68"/>
                <a:gd name="T14" fmla="*/ 0 w 426"/>
                <a:gd name="T15" fmla="*/ 1 h 68"/>
                <a:gd name="T16" fmla="*/ 7 w 426"/>
                <a:gd name="T17" fmla="*/ 1 h 68"/>
                <a:gd name="T18" fmla="*/ 7 w 426"/>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8"/>
                <a:gd name="T32" fmla="*/ 426 w 426"/>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8">
                  <a:moveTo>
                    <a:pt x="0" y="68"/>
                  </a:moveTo>
                  <a:lnTo>
                    <a:pt x="426" y="68"/>
                  </a:lnTo>
                  <a:lnTo>
                    <a:pt x="426" y="66"/>
                  </a:lnTo>
                  <a:lnTo>
                    <a:pt x="0" y="66"/>
                  </a:lnTo>
                  <a:lnTo>
                    <a:pt x="0" y="68"/>
                  </a:lnTo>
                  <a:close/>
                  <a:moveTo>
                    <a:pt x="426" y="0"/>
                  </a:moveTo>
                  <a:lnTo>
                    <a:pt x="0" y="0"/>
                  </a:lnTo>
                  <a:lnTo>
                    <a:pt x="0" y="2"/>
                  </a:lnTo>
                  <a:lnTo>
                    <a:pt x="426" y="2"/>
                  </a:lnTo>
                  <a:lnTo>
                    <a:pt x="426" y="0"/>
                  </a:lnTo>
                  <a:close/>
                </a:path>
              </a:pathLst>
            </a:custGeom>
            <a:solidFill>
              <a:srgbClr val="2DBA2D"/>
            </a:solidFill>
            <a:ln w="9525">
              <a:noFill/>
              <a:miter lim="800000"/>
              <a:headEnd/>
              <a:tailEnd/>
            </a:ln>
          </p:spPr>
          <p:txBody>
            <a:bodyPr/>
            <a:lstStyle/>
            <a:p>
              <a:pPr algn="ctr" eaLnBrk="0" hangingPunct="0"/>
              <a:endParaRPr lang="nl-NL" sz="1600" i="1">
                <a:solidFill>
                  <a:srgbClr val="000000"/>
                </a:solidFill>
              </a:endParaRPr>
            </a:p>
          </p:txBody>
        </p:sp>
        <p:sp>
          <p:nvSpPr>
            <p:cNvPr id="28717" name="Freeform 47"/>
            <p:cNvSpPr>
              <a:spLocks noEditPoints="1"/>
            </p:cNvSpPr>
            <p:nvPr/>
          </p:nvSpPr>
          <p:spPr bwMode="auto">
            <a:xfrm>
              <a:off x="1317" y="3146"/>
              <a:ext cx="213" cy="32"/>
            </a:xfrm>
            <a:custGeom>
              <a:avLst/>
              <a:gdLst>
                <a:gd name="T0" fmla="*/ 0 w 426"/>
                <a:gd name="T1" fmla="*/ 1 h 64"/>
                <a:gd name="T2" fmla="*/ 7 w 426"/>
                <a:gd name="T3" fmla="*/ 1 h 64"/>
                <a:gd name="T4" fmla="*/ 7 w 426"/>
                <a:gd name="T5" fmla="*/ 1 h 64"/>
                <a:gd name="T6" fmla="*/ 0 w 426"/>
                <a:gd name="T7" fmla="*/ 1 h 64"/>
                <a:gd name="T8" fmla="*/ 0 w 426"/>
                <a:gd name="T9" fmla="*/ 1 h 64"/>
                <a:gd name="T10" fmla="*/ 7 w 426"/>
                <a:gd name="T11" fmla="*/ 0 h 64"/>
                <a:gd name="T12" fmla="*/ 0 w 426"/>
                <a:gd name="T13" fmla="*/ 0 h 64"/>
                <a:gd name="T14" fmla="*/ 0 w 426"/>
                <a:gd name="T15" fmla="*/ 1 h 64"/>
                <a:gd name="T16" fmla="*/ 7 w 426"/>
                <a:gd name="T17" fmla="*/ 1 h 64"/>
                <a:gd name="T18" fmla="*/ 7 w 426"/>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4"/>
                <a:gd name="T32" fmla="*/ 426 w 426"/>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4">
                  <a:moveTo>
                    <a:pt x="0" y="64"/>
                  </a:moveTo>
                  <a:lnTo>
                    <a:pt x="426" y="64"/>
                  </a:lnTo>
                  <a:lnTo>
                    <a:pt x="426" y="62"/>
                  </a:lnTo>
                  <a:lnTo>
                    <a:pt x="0" y="62"/>
                  </a:lnTo>
                  <a:lnTo>
                    <a:pt x="0" y="64"/>
                  </a:lnTo>
                  <a:close/>
                  <a:moveTo>
                    <a:pt x="426" y="0"/>
                  </a:moveTo>
                  <a:lnTo>
                    <a:pt x="0" y="0"/>
                  </a:lnTo>
                  <a:lnTo>
                    <a:pt x="0" y="2"/>
                  </a:lnTo>
                  <a:lnTo>
                    <a:pt x="426" y="2"/>
                  </a:lnTo>
                  <a:lnTo>
                    <a:pt x="426" y="0"/>
                  </a:lnTo>
                  <a:close/>
                </a:path>
              </a:pathLst>
            </a:custGeom>
            <a:solidFill>
              <a:srgbClr val="29C029"/>
            </a:solidFill>
            <a:ln w="9525">
              <a:noFill/>
              <a:miter lim="800000"/>
              <a:headEnd/>
              <a:tailEnd/>
            </a:ln>
          </p:spPr>
          <p:txBody>
            <a:bodyPr/>
            <a:lstStyle/>
            <a:p>
              <a:pPr algn="ctr" eaLnBrk="0" hangingPunct="0"/>
              <a:endParaRPr lang="nl-NL" sz="1600" i="1">
                <a:solidFill>
                  <a:srgbClr val="000000"/>
                </a:solidFill>
              </a:endParaRPr>
            </a:p>
          </p:txBody>
        </p:sp>
        <p:sp>
          <p:nvSpPr>
            <p:cNvPr id="28718" name="Freeform 48"/>
            <p:cNvSpPr>
              <a:spLocks noEditPoints="1"/>
            </p:cNvSpPr>
            <p:nvPr/>
          </p:nvSpPr>
          <p:spPr bwMode="auto">
            <a:xfrm>
              <a:off x="1317" y="3147"/>
              <a:ext cx="213" cy="30"/>
            </a:xfrm>
            <a:custGeom>
              <a:avLst/>
              <a:gdLst>
                <a:gd name="T0" fmla="*/ 0 w 426"/>
                <a:gd name="T1" fmla="*/ 1 h 60"/>
                <a:gd name="T2" fmla="*/ 7 w 426"/>
                <a:gd name="T3" fmla="*/ 1 h 60"/>
                <a:gd name="T4" fmla="*/ 7 w 426"/>
                <a:gd name="T5" fmla="*/ 1 h 60"/>
                <a:gd name="T6" fmla="*/ 0 w 426"/>
                <a:gd name="T7" fmla="*/ 1 h 60"/>
                <a:gd name="T8" fmla="*/ 0 w 426"/>
                <a:gd name="T9" fmla="*/ 1 h 60"/>
                <a:gd name="T10" fmla="*/ 7 w 426"/>
                <a:gd name="T11" fmla="*/ 0 h 60"/>
                <a:gd name="T12" fmla="*/ 0 w 426"/>
                <a:gd name="T13" fmla="*/ 0 h 60"/>
                <a:gd name="T14" fmla="*/ 0 w 426"/>
                <a:gd name="T15" fmla="*/ 1 h 60"/>
                <a:gd name="T16" fmla="*/ 7 w 426"/>
                <a:gd name="T17" fmla="*/ 1 h 60"/>
                <a:gd name="T18" fmla="*/ 7 w 426"/>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60"/>
                <a:gd name="T32" fmla="*/ 426 w 426"/>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60">
                  <a:moveTo>
                    <a:pt x="0" y="60"/>
                  </a:moveTo>
                  <a:lnTo>
                    <a:pt x="426" y="60"/>
                  </a:lnTo>
                  <a:lnTo>
                    <a:pt x="426" y="58"/>
                  </a:lnTo>
                  <a:lnTo>
                    <a:pt x="0" y="58"/>
                  </a:lnTo>
                  <a:lnTo>
                    <a:pt x="0" y="60"/>
                  </a:lnTo>
                  <a:close/>
                  <a:moveTo>
                    <a:pt x="426" y="0"/>
                  </a:moveTo>
                  <a:lnTo>
                    <a:pt x="0" y="0"/>
                  </a:lnTo>
                  <a:lnTo>
                    <a:pt x="0" y="2"/>
                  </a:lnTo>
                  <a:lnTo>
                    <a:pt x="426" y="2"/>
                  </a:lnTo>
                  <a:lnTo>
                    <a:pt x="426" y="0"/>
                  </a:lnTo>
                  <a:close/>
                </a:path>
              </a:pathLst>
            </a:custGeom>
            <a:solidFill>
              <a:srgbClr val="26C526"/>
            </a:solidFill>
            <a:ln w="9525">
              <a:noFill/>
              <a:miter lim="800000"/>
              <a:headEnd/>
              <a:tailEnd/>
            </a:ln>
          </p:spPr>
          <p:txBody>
            <a:bodyPr/>
            <a:lstStyle/>
            <a:p>
              <a:pPr algn="ctr" eaLnBrk="0" hangingPunct="0"/>
              <a:endParaRPr lang="nl-NL" sz="1600" i="1">
                <a:solidFill>
                  <a:srgbClr val="000000"/>
                </a:solidFill>
              </a:endParaRPr>
            </a:p>
          </p:txBody>
        </p:sp>
        <p:sp>
          <p:nvSpPr>
            <p:cNvPr id="28719" name="Freeform 49"/>
            <p:cNvSpPr>
              <a:spLocks noEditPoints="1"/>
            </p:cNvSpPr>
            <p:nvPr/>
          </p:nvSpPr>
          <p:spPr bwMode="auto">
            <a:xfrm>
              <a:off x="1317" y="3148"/>
              <a:ext cx="213" cy="28"/>
            </a:xfrm>
            <a:custGeom>
              <a:avLst/>
              <a:gdLst>
                <a:gd name="T0" fmla="*/ 0 w 426"/>
                <a:gd name="T1" fmla="*/ 1 h 56"/>
                <a:gd name="T2" fmla="*/ 7 w 426"/>
                <a:gd name="T3" fmla="*/ 1 h 56"/>
                <a:gd name="T4" fmla="*/ 7 w 426"/>
                <a:gd name="T5" fmla="*/ 1 h 56"/>
                <a:gd name="T6" fmla="*/ 0 w 426"/>
                <a:gd name="T7" fmla="*/ 1 h 56"/>
                <a:gd name="T8" fmla="*/ 0 w 426"/>
                <a:gd name="T9" fmla="*/ 1 h 56"/>
                <a:gd name="T10" fmla="*/ 7 w 426"/>
                <a:gd name="T11" fmla="*/ 0 h 56"/>
                <a:gd name="T12" fmla="*/ 0 w 426"/>
                <a:gd name="T13" fmla="*/ 0 h 56"/>
                <a:gd name="T14" fmla="*/ 0 w 426"/>
                <a:gd name="T15" fmla="*/ 1 h 56"/>
                <a:gd name="T16" fmla="*/ 7 w 426"/>
                <a:gd name="T17" fmla="*/ 1 h 56"/>
                <a:gd name="T18" fmla="*/ 7 w 42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6"/>
                <a:gd name="T32" fmla="*/ 426 w 42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6">
                  <a:moveTo>
                    <a:pt x="0" y="56"/>
                  </a:moveTo>
                  <a:lnTo>
                    <a:pt x="426" y="56"/>
                  </a:lnTo>
                  <a:lnTo>
                    <a:pt x="426" y="54"/>
                  </a:lnTo>
                  <a:lnTo>
                    <a:pt x="0" y="54"/>
                  </a:lnTo>
                  <a:lnTo>
                    <a:pt x="0" y="56"/>
                  </a:lnTo>
                  <a:close/>
                  <a:moveTo>
                    <a:pt x="426" y="0"/>
                  </a:moveTo>
                  <a:lnTo>
                    <a:pt x="0" y="0"/>
                  </a:lnTo>
                  <a:lnTo>
                    <a:pt x="0" y="2"/>
                  </a:lnTo>
                  <a:lnTo>
                    <a:pt x="426" y="2"/>
                  </a:lnTo>
                  <a:lnTo>
                    <a:pt x="426" y="0"/>
                  </a:lnTo>
                  <a:close/>
                </a:path>
              </a:pathLst>
            </a:custGeom>
            <a:solidFill>
              <a:srgbClr val="22CB22"/>
            </a:solidFill>
            <a:ln w="9525">
              <a:noFill/>
              <a:miter lim="800000"/>
              <a:headEnd/>
              <a:tailEnd/>
            </a:ln>
          </p:spPr>
          <p:txBody>
            <a:bodyPr/>
            <a:lstStyle/>
            <a:p>
              <a:pPr algn="ctr" eaLnBrk="0" hangingPunct="0"/>
              <a:endParaRPr lang="nl-NL" sz="1600" i="1">
                <a:solidFill>
                  <a:srgbClr val="000000"/>
                </a:solidFill>
              </a:endParaRPr>
            </a:p>
          </p:txBody>
        </p:sp>
        <p:sp>
          <p:nvSpPr>
            <p:cNvPr id="28720" name="Freeform 50"/>
            <p:cNvSpPr>
              <a:spLocks noEditPoints="1"/>
            </p:cNvSpPr>
            <p:nvPr/>
          </p:nvSpPr>
          <p:spPr bwMode="auto">
            <a:xfrm>
              <a:off x="1317" y="3148"/>
              <a:ext cx="213" cy="27"/>
            </a:xfrm>
            <a:custGeom>
              <a:avLst/>
              <a:gdLst>
                <a:gd name="T0" fmla="*/ 0 w 426"/>
                <a:gd name="T1" fmla="*/ 1 h 52"/>
                <a:gd name="T2" fmla="*/ 7 w 426"/>
                <a:gd name="T3" fmla="*/ 1 h 52"/>
                <a:gd name="T4" fmla="*/ 7 w 426"/>
                <a:gd name="T5" fmla="*/ 1 h 52"/>
                <a:gd name="T6" fmla="*/ 0 w 426"/>
                <a:gd name="T7" fmla="*/ 1 h 52"/>
                <a:gd name="T8" fmla="*/ 0 w 426"/>
                <a:gd name="T9" fmla="*/ 1 h 52"/>
                <a:gd name="T10" fmla="*/ 7 w 426"/>
                <a:gd name="T11" fmla="*/ 0 h 52"/>
                <a:gd name="T12" fmla="*/ 0 w 426"/>
                <a:gd name="T13" fmla="*/ 0 h 52"/>
                <a:gd name="T14" fmla="*/ 0 w 426"/>
                <a:gd name="T15" fmla="*/ 1 h 52"/>
                <a:gd name="T16" fmla="*/ 7 w 426"/>
                <a:gd name="T17" fmla="*/ 1 h 52"/>
                <a:gd name="T18" fmla="*/ 7 w 426"/>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52"/>
                <a:gd name="T32" fmla="*/ 426 w 42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52">
                  <a:moveTo>
                    <a:pt x="0" y="52"/>
                  </a:moveTo>
                  <a:lnTo>
                    <a:pt x="426" y="52"/>
                  </a:lnTo>
                  <a:lnTo>
                    <a:pt x="426" y="51"/>
                  </a:lnTo>
                  <a:lnTo>
                    <a:pt x="0" y="51"/>
                  </a:lnTo>
                  <a:lnTo>
                    <a:pt x="0" y="52"/>
                  </a:lnTo>
                  <a:close/>
                  <a:moveTo>
                    <a:pt x="426" y="0"/>
                  </a:moveTo>
                  <a:lnTo>
                    <a:pt x="0" y="0"/>
                  </a:lnTo>
                  <a:lnTo>
                    <a:pt x="0" y="2"/>
                  </a:lnTo>
                  <a:lnTo>
                    <a:pt x="426" y="2"/>
                  </a:lnTo>
                  <a:lnTo>
                    <a:pt x="426" y="0"/>
                  </a:lnTo>
                  <a:close/>
                </a:path>
              </a:pathLst>
            </a:custGeom>
            <a:solidFill>
              <a:srgbClr val="1FD01F"/>
            </a:solidFill>
            <a:ln w="9525">
              <a:noFill/>
              <a:miter lim="800000"/>
              <a:headEnd/>
              <a:tailEnd/>
            </a:ln>
          </p:spPr>
          <p:txBody>
            <a:bodyPr/>
            <a:lstStyle/>
            <a:p>
              <a:pPr algn="ctr" eaLnBrk="0" hangingPunct="0"/>
              <a:endParaRPr lang="nl-NL" sz="1600" i="1">
                <a:solidFill>
                  <a:srgbClr val="000000"/>
                </a:solidFill>
              </a:endParaRPr>
            </a:p>
          </p:txBody>
        </p:sp>
        <p:sp>
          <p:nvSpPr>
            <p:cNvPr id="28721" name="Freeform 51"/>
            <p:cNvSpPr>
              <a:spLocks noEditPoints="1"/>
            </p:cNvSpPr>
            <p:nvPr/>
          </p:nvSpPr>
          <p:spPr bwMode="auto">
            <a:xfrm>
              <a:off x="1317" y="3149"/>
              <a:ext cx="213" cy="25"/>
            </a:xfrm>
            <a:custGeom>
              <a:avLst/>
              <a:gdLst>
                <a:gd name="T0" fmla="*/ 0 w 426"/>
                <a:gd name="T1" fmla="*/ 1 h 49"/>
                <a:gd name="T2" fmla="*/ 7 w 426"/>
                <a:gd name="T3" fmla="*/ 1 h 49"/>
                <a:gd name="T4" fmla="*/ 7 w 426"/>
                <a:gd name="T5" fmla="*/ 1 h 49"/>
                <a:gd name="T6" fmla="*/ 0 w 426"/>
                <a:gd name="T7" fmla="*/ 1 h 49"/>
                <a:gd name="T8" fmla="*/ 0 w 426"/>
                <a:gd name="T9" fmla="*/ 1 h 49"/>
                <a:gd name="T10" fmla="*/ 7 w 426"/>
                <a:gd name="T11" fmla="*/ 0 h 49"/>
                <a:gd name="T12" fmla="*/ 0 w 426"/>
                <a:gd name="T13" fmla="*/ 0 h 49"/>
                <a:gd name="T14" fmla="*/ 0 w 426"/>
                <a:gd name="T15" fmla="*/ 1 h 49"/>
                <a:gd name="T16" fmla="*/ 7 w 426"/>
                <a:gd name="T17" fmla="*/ 1 h 49"/>
                <a:gd name="T18" fmla="*/ 7 w 426"/>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49"/>
                <a:gd name="T32" fmla="*/ 426 w 426"/>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49">
                  <a:moveTo>
                    <a:pt x="0" y="49"/>
                  </a:moveTo>
                  <a:lnTo>
                    <a:pt x="426" y="49"/>
                  </a:lnTo>
                  <a:lnTo>
                    <a:pt x="426" y="47"/>
                  </a:lnTo>
                  <a:lnTo>
                    <a:pt x="0" y="47"/>
                  </a:lnTo>
                  <a:lnTo>
                    <a:pt x="0" y="49"/>
                  </a:lnTo>
                  <a:close/>
                  <a:moveTo>
                    <a:pt x="426" y="0"/>
                  </a:moveTo>
                  <a:lnTo>
                    <a:pt x="0" y="0"/>
                  </a:lnTo>
                  <a:lnTo>
                    <a:pt x="0" y="2"/>
                  </a:lnTo>
                  <a:lnTo>
                    <a:pt x="426" y="2"/>
                  </a:lnTo>
                  <a:lnTo>
                    <a:pt x="426" y="0"/>
                  </a:lnTo>
                  <a:close/>
                </a:path>
              </a:pathLst>
            </a:custGeom>
            <a:solidFill>
              <a:srgbClr val="1BD51B"/>
            </a:solidFill>
            <a:ln w="9525">
              <a:noFill/>
              <a:miter lim="800000"/>
              <a:headEnd/>
              <a:tailEnd/>
            </a:ln>
          </p:spPr>
          <p:txBody>
            <a:bodyPr/>
            <a:lstStyle/>
            <a:p>
              <a:pPr algn="ctr" eaLnBrk="0" hangingPunct="0"/>
              <a:endParaRPr lang="nl-NL" sz="1600" i="1">
                <a:solidFill>
                  <a:srgbClr val="000000"/>
                </a:solidFill>
              </a:endParaRPr>
            </a:p>
          </p:txBody>
        </p:sp>
        <p:sp>
          <p:nvSpPr>
            <p:cNvPr id="28722" name="Freeform 52"/>
            <p:cNvSpPr>
              <a:spLocks noEditPoints="1"/>
            </p:cNvSpPr>
            <p:nvPr/>
          </p:nvSpPr>
          <p:spPr bwMode="auto">
            <a:xfrm>
              <a:off x="1316" y="3150"/>
              <a:ext cx="214" cy="23"/>
            </a:xfrm>
            <a:custGeom>
              <a:avLst/>
              <a:gdLst>
                <a:gd name="T0" fmla="*/ 1 w 428"/>
                <a:gd name="T1" fmla="*/ 1 h 45"/>
                <a:gd name="T2" fmla="*/ 7 w 428"/>
                <a:gd name="T3" fmla="*/ 1 h 45"/>
                <a:gd name="T4" fmla="*/ 7 w 428"/>
                <a:gd name="T5" fmla="*/ 1 h 45"/>
                <a:gd name="T6" fmla="*/ 0 w 428"/>
                <a:gd name="T7" fmla="*/ 1 h 45"/>
                <a:gd name="T8" fmla="*/ 1 w 428"/>
                <a:gd name="T9" fmla="*/ 1 h 45"/>
                <a:gd name="T10" fmla="*/ 7 w 428"/>
                <a:gd name="T11" fmla="*/ 0 h 45"/>
                <a:gd name="T12" fmla="*/ 1 w 428"/>
                <a:gd name="T13" fmla="*/ 0 h 45"/>
                <a:gd name="T14" fmla="*/ 0 w 428"/>
                <a:gd name="T15" fmla="*/ 1 h 45"/>
                <a:gd name="T16" fmla="*/ 7 w 428"/>
                <a:gd name="T17" fmla="*/ 1 h 45"/>
                <a:gd name="T18" fmla="*/ 7 w 428"/>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5"/>
                <a:gd name="T32" fmla="*/ 428 w 428"/>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5">
                  <a:moveTo>
                    <a:pt x="2" y="45"/>
                  </a:moveTo>
                  <a:lnTo>
                    <a:pt x="428" y="45"/>
                  </a:lnTo>
                  <a:lnTo>
                    <a:pt x="426" y="43"/>
                  </a:lnTo>
                  <a:lnTo>
                    <a:pt x="0" y="43"/>
                  </a:lnTo>
                  <a:lnTo>
                    <a:pt x="2" y="45"/>
                  </a:lnTo>
                  <a:close/>
                  <a:moveTo>
                    <a:pt x="428" y="0"/>
                  </a:moveTo>
                  <a:lnTo>
                    <a:pt x="2" y="0"/>
                  </a:lnTo>
                  <a:lnTo>
                    <a:pt x="0" y="2"/>
                  </a:lnTo>
                  <a:lnTo>
                    <a:pt x="426" y="2"/>
                  </a:lnTo>
                  <a:lnTo>
                    <a:pt x="428" y="0"/>
                  </a:lnTo>
                  <a:close/>
                </a:path>
              </a:pathLst>
            </a:custGeom>
            <a:solidFill>
              <a:srgbClr val="18D918"/>
            </a:solidFill>
            <a:ln w="9525">
              <a:noFill/>
              <a:miter lim="800000"/>
              <a:headEnd/>
              <a:tailEnd/>
            </a:ln>
          </p:spPr>
          <p:txBody>
            <a:bodyPr/>
            <a:lstStyle/>
            <a:p>
              <a:pPr algn="ctr" eaLnBrk="0" hangingPunct="0"/>
              <a:endParaRPr lang="nl-NL" sz="1600" i="1">
                <a:solidFill>
                  <a:srgbClr val="000000"/>
                </a:solidFill>
              </a:endParaRPr>
            </a:p>
          </p:txBody>
        </p:sp>
        <p:sp>
          <p:nvSpPr>
            <p:cNvPr id="28723" name="Freeform 53"/>
            <p:cNvSpPr>
              <a:spLocks noEditPoints="1"/>
            </p:cNvSpPr>
            <p:nvPr/>
          </p:nvSpPr>
          <p:spPr bwMode="auto">
            <a:xfrm>
              <a:off x="1316" y="3151"/>
              <a:ext cx="214" cy="21"/>
            </a:xfrm>
            <a:custGeom>
              <a:avLst/>
              <a:gdLst>
                <a:gd name="T0" fmla="*/ 0 w 428"/>
                <a:gd name="T1" fmla="*/ 1 h 41"/>
                <a:gd name="T2" fmla="*/ 7 w 428"/>
                <a:gd name="T3" fmla="*/ 1 h 41"/>
                <a:gd name="T4" fmla="*/ 7 w 428"/>
                <a:gd name="T5" fmla="*/ 1 h 41"/>
                <a:gd name="T6" fmla="*/ 1 w 428"/>
                <a:gd name="T7" fmla="*/ 1 h 41"/>
                <a:gd name="T8" fmla="*/ 0 w 428"/>
                <a:gd name="T9" fmla="*/ 1 h 41"/>
                <a:gd name="T10" fmla="*/ 7 w 428"/>
                <a:gd name="T11" fmla="*/ 0 h 41"/>
                <a:gd name="T12" fmla="*/ 0 w 428"/>
                <a:gd name="T13" fmla="*/ 0 h 41"/>
                <a:gd name="T14" fmla="*/ 1 w 428"/>
                <a:gd name="T15" fmla="*/ 1 h 41"/>
                <a:gd name="T16" fmla="*/ 7 w 428"/>
                <a:gd name="T17" fmla="*/ 1 h 41"/>
                <a:gd name="T18" fmla="*/ 7 w 428"/>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41"/>
                <a:gd name="T32" fmla="*/ 428 w 428"/>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41">
                  <a:moveTo>
                    <a:pt x="0" y="41"/>
                  </a:moveTo>
                  <a:lnTo>
                    <a:pt x="426" y="41"/>
                  </a:lnTo>
                  <a:lnTo>
                    <a:pt x="428" y="39"/>
                  </a:lnTo>
                  <a:lnTo>
                    <a:pt x="2" y="39"/>
                  </a:lnTo>
                  <a:lnTo>
                    <a:pt x="0" y="41"/>
                  </a:lnTo>
                  <a:close/>
                  <a:moveTo>
                    <a:pt x="426" y="0"/>
                  </a:moveTo>
                  <a:lnTo>
                    <a:pt x="0" y="0"/>
                  </a:lnTo>
                  <a:lnTo>
                    <a:pt x="2" y="2"/>
                  </a:lnTo>
                  <a:lnTo>
                    <a:pt x="428" y="2"/>
                  </a:lnTo>
                  <a:lnTo>
                    <a:pt x="426" y="0"/>
                  </a:lnTo>
                  <a:close/>
                </a:path>
              </a:pathLst>
            </a:custGeom>
            <a:solidFill>
              <a:srgbClr val="15DE15"/>
            </a:solidFill>
            <a:ln w="9525">
              <a:noFill/>
              <a:miter lim="800000"/>
              <a:headEnd/>
              <a:tailEnd/>
            </a:ln>
          </p:spPr>
          <p:txBody>
            <a:bodyPr/>
            <a:lstStyle/>
            <a:p>
              <a:pPr algn="ctr" eaLnBrk="0" hangingPunct="0"/>
              <a:endParaRPr lang="nl-NL" sz="1600" i="1">
                <a:solidFill>
                  <a:srgbClr val="000000"/>
                </a:solidFill>
              </a:endParaRPr>
            </a:p>
          </p:txBody>
        </p:sp>
        <p:sp>
          <p:nvSpPr>
            <p:cNvPr id="28724" name="Freeform 54"/>
            <p:cNvSpPr>
              <a:spLocks noEditPoints="1"/>
            </p:cNvSpPr>
            <p:nvPr/>
          </p:nvSpPr>
          <p:spPr bwMode="auto">
            <a:xfrm>
              <a:off x="1317" y="3152"/>
              <a:ext cx="213" cy="19"/>
            </a:xfrm>
            <a:custGeom>
              <a:avLst/>
              <a:gdLst>
                <a:gd name="T0" fmla="*/ 0 w 426"/>
                <a:gd name="T1" fmla="*/ 1 h 37"/>
                <a:gd name="T2" fmla="*/ 7 w 426"/>
                <a:gd name="T3" fmla="*/ 1 h 37"/>
                <a:gd name="T4" fmla="*/ 7 w 426"/>
                <a:gd name="T5" fmla="*/ 1 h 37"/>
                <a:gd name="T6" fmla="*/ 0 w 426"/>
                <a:gd name="T7" fmla="*/ 1 h 37"/>
                <a:gd name="T8" fmla="*/ 0 w 426"/>
                <a:gd name="T9" fmla="*/ 1 h 37"/>
                <a:gd name="T10" fmla="*/ 7 w 426"/>
                <a:gd name="T11" fmla="*/ 0 h 37"/>
                <a:gd name="T12" fmla="*/ 0 w 426"/>
                <a:gd name="T13" fmla="*/ 0 h 37"/>
                <a:gd name="T14" fmla="*/ 0 w 426"/>
                <a:gd name="T15" fmla="*/ 1 h 37"/>
                <a:gd name="T16" fmla="*/ 7 w 426"/>
                <a:gd name="T17" fmla="*/ 1 h 37"/>
                <a:gd name="T18" fmla="*/ 7 w 426"/>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37"/>
                <a:gd name="T32" fmla="*/ 426 w 426"/>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37">
                  <a:moveTo>
                    <a:pt x="0" y="37"/>
                  </a:moveTo>
                  <a:lnTo>
                    <a:pt x="426" y="37"/>
                  </a:lnTo>
                  <a:lnTo>
                    <a:pt x="426" y="35"/>
                  </a:lnTo>
                  <a:lnTo>
                    <a:pt x="0" y="35"/>
                  </a:lnTo>
                  <a:lnTo>
                    <a:pt x="0" y="37"/>
                  </a:lnTo>
                  <a:close/>
                  <a:moveTo>
                    <a:pt x="426" y="0"/>
                  </a:moveTo>
                  <a:lnTo>
                    <a:pt x="0" y="0"/>
                  </a:lnTo>
                  <a:lnTo>
                    <a:pt x="0" y="4"/>
                  </a:lnTo>
                  <a:lnTo>
                    <a:pt x="426" y="4"/>
                  </a:lnTo>
                  <a:lnTo>
                    <a:pt x="426" y="0"/>
                  </a:lnTo>
                  <a:close/>
                </a:path>
              </a:pathLst>
            </a:custGeom>
            <a:solidFill>
              <a:srgbClr val="12E312"/>
            </a:solidFill>
            <a:ln w="9525">
              <a:noFill/>
              <a:miter lim="800000"/>
              <a:headEnd/>
              <a:tailEnd/>
            </a:ln>
          </p:spPr>
          <p:txBody>
            <a:bodyPr/>
            <a:lstStyle/>
            <a:p>
              <a:pPr algn="ctr" eaLnBrk="0" hangingPunct="0"/>
              <a:endParaRPr lang="nl-NL" sz="1600" i="1">
                <a:solidFill>
                  <a:srgbClr val="000000"/>
                </a:solidFill>
              </a:endParaRPr>
            </a:p>
          </p:txBody>
        </p:sp>
        <p:sp>
          <p:nvSpPr>
            <p:cNvPr id="28725" name="Freeform 55"/>
            <p:cNvSpPr>
              <a:spLocks noEditPoints="1"/>
            </p:cNvSpPr>
            <p:nvPr/>
          </p:nvSpPr>
          <p:spPr bwMode="auto">
            <a:xfrm>
              <a:off x="1316" y="3154"/>
              <a:ext cx="214" cy="16"/>
            </a:xfrm>
            <a:custGeom>
              <a:avLst/>
              <a:gdLst>
                <a:gd name="T0" fmla="*/ 1 w 428"/>
                <a:gd name="T1" fmla="*/ 1 h 31"/>
                <a:gd name="T2" fmla="*/ 7 w 428"/>
                <a:gd name="T3" fmla="*/ 1 h 31"/>
                <a:gd name="T4" fmla="*/ 7 w 428"/>
                <a:gd name="T5" fmla="*/ 1 h 31"/>
                <a:gd name="T6" fmla="*/ 0 w 428"/>
                <a:gd name="T7" fmla="*/ 1 h 31"/>
                <a:gd name="T8" fmla="*/ 1 w 428"/>
                <a:gd name="T9" fmla="*/ 1 h 31"/>
                <a:gd name="T10" fmla="*/ 7 w 428"/>
                <a:gd name="T11" fmla="*/ 0 h 31"/>
                <a:gd name="T12" fmla="*/ 1 w 428"/>
                <a:gd name="T13" fmla="*/ 0 h 31"/>
                <a:gd name="T14" fmla="*/ 0 w 428"/>
                <a:gd name="T15" fmla="*/ 1 h 31"/>
                <a:gd name="T16" fmla="*/ 7 w 428"/>
                <a:gd name="T17" fmla="*/ 1 h 31"/>
                <a:gd name="T18" fmla="*/ 7 w 428"/>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31"/>
                <a:gd name="T32" fmla="*/ 428 w 428"/>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31">
                  <a:moveTo>
                    <a:pt x="2" y="31"/>
                  </a:moveTo>
                  <a:lnTo>
                    <a:pt x="428" y="31"/>
                  </a:lnTo>
                  <a:lnTo>
                    <a:pt x="426" y="27"/>
                  </a:lnTo>
                  <a:lnTo>
                    <a:pt x="0" y="27"/>
                  </a:lnTo>
                  <a:lnTo>
                    <a:pt x="2" y="31"/>
                  </a:lnTo>
                  <a:close/>
                  <a:moveTo>
                    <a:pt x="428" y="0"/>
                  </a:moveTo>
                  <a:lnTo>
                    <a:pt x="2" y="0"/>
                  </a:lnTo>
                  <a:lnTo>
                    <a:pt x="0" y="2"/>
                  </a:lnTo>
                  <a:lnTo>
                    <a:pt x="426" y="2"/>
                  </a:lnTo>
                  <a:lnTo>
                    <a:pt x="428" y="0"/>
                  </a:lnTo>
                  <a:close/>
                </a:path>
              </a:pathLst>
            </a:custGeom>
            <a:solidFill>
              <a:srgbClr val="0FE80F"/>
            </a:solidFill>
            <a:ln w="9525">
              <a:noFill/>
              <a:miter lim="800000"/>
              <a:headEnd/>
              <a:tailEnd/>
            </a:ln>
          </p:spPr>
          <p:txBody>
            <a:bodyPr/>
            <a:lstStyle/>
            <a:p>
              <a:pPr algn="ctr" eaLnBrk="0" hangingPunct="0"/>
              <a:endParaRPr lang="nl-NL" sz="1600" i="1">
                <a:solidFill>
                  <a:srgbClr val="000000"/>
                </a:solidFill>
              </a:endParaRPr>
            </a:p>
          </p:txBody>
        </p:sp>
        <p:sp>
          <p:nvSpPr>
            <p:cNvPr id="28726" name="Freeform 56"/>
            <p:cNvSpPr>
              <a:spLocks noEditPoints="1"/>
            </p:cNvSpPr>
            <p:nvPr/>
          </p:nvSpPr>
          <p:spPr bwMode="auto">
            <a:xfrm>
              <a:off x="1316" y="3155"/>
              <a:ext cx="213" cy="13"/>
            </a:xfrm>
            <a:custGeom>
              <a:avLst/>
              <a:gdLst>
                <a:gd name="T0" fmla="*/ 0 w 426"/>
                <a:gd name="T1" fmla="*/ 1 h 25"/>
                <a:gd name="T2" fmla="*/ 7 w 426"/>
                <a:gd name="T3" fmla="*/ 1 h 25"/>
                <a:gd name="T4" fmla="*/ 7 w 426"/>
                <a:gd name="T5" fmla="*/ 1 h 25"/>
                <a:gd name="T6" fmla="*/ 0 w 426"/>
                <a:gd name="T7" fmla="*/ 1 h 25"/>
                <a:gd name="T8" fmla="*/ 0 w 426"/>
                <a:gd name="T9" fmla="*/ 1 h 25"/>
                <a:gd name="T10" fmla="*/ 7 w 426"/>
                <a:gd name="T11" fmla="*/ 0 h 25"/>
                <a:gd name="T12" fmla="*/ 0 w 426"/>
                <a:gd name="T13" fmla="*/ 0 h 25"/>
                <a:gd name="T14" fmla="*/ 0 w 426"/>
                <a:gd name="T15" fmla="*/ 1 h 25"/>
                <a:gd name="T16" fmla="*/ 7 w 426"/>
                <a:gd name="T17" fmla="*/ 1 h 25"/>
                <a:gd name="T18" fmla="*/ 7 w 426"/>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5"/>
                <a:gd name="T32" fmla="*/ 426 w 426"/>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5">
                  <a:moveTo>
                    <a:pt x="0" y="25"/>
                  </a:moveTo>
                  <a:lnTo>
                    <a:pt x="426" y="25"/>
                  </a:lnTo>
                  <a:lnTo>
                    <a:pt x="426" y="23"/>
                  </a:lnTo>
                  <a:lnTo>
                    <a:pt x="0" y="23"/>
                  </a:lnTo>
                  <a:lnTo>
                    <a:pt x="0" y="25"/>
                  </a:lnTo>
                  <a:close/>
                  <a:moveTo>
                    <a:pt x="426" y="0"/>
                  </a:moveTo>
                  <a:lnTo>
                    <a:pt x="0" y="0"/>
                  </a:lnTo>
                  <a:lnTo>
                    <a:pt x="0" y="2"/>
                  </a:lnTo>
                  <a:lnTo>
                    <a:pt x="426" y="2"/>
                  </a:lnTo>
                  <a:lnTo>
                    <a:pt x="426" y="0"/>
                  </a:lnTo>
                  <a:close/>
                </a:path>
              </a:pathLst>
            </a:custGeom>
            <a:solidFill>
              <a:srgbClr val="0BED0B"/>
            </a:solidFill>
            <a:ln w="9525">
              <a:noFill/>
              <a:miter lim="800000"/>
              <a:headEnd/>
              <a:tailEnd/>
            </a:ln>
          </p:spPr>
          <p:txBody>
            <a:bodyPr/>
            <a:lstStyle/>
            <a:p>
              <a:pPr algn="ctr" eaLnBrk="0" hangingPunct="0"/>
              <a:endParaRPr lang="nl-NL" sz="1600" i="1">
                <a:solidFill>
                  <a:srgbClr val="000000"/>
                </a:solidFill>
              </a:endParaRPr>
            </a:p>
          </p:txBody>
        </p:sp>
        <p:sp>
          <p:nvSpPr>
            <p:cNvPr id="28727" name="Freeform 57"/>
            <p:cNvSpPr>
              <a:spLocks noEditPoints="1"/>
            </p:cNvSpPr>
            <p:nvPr/>
          </p:nvSpPr>
          <p:spPr bwMode="auto">
            <a:xfrm>
              <a:off x="1316" y="3156"/>
              <a:ext cx="214" cy="11"/>
            </a:xfrm>
            <a:custGeom>
              <a:avLst/>
              <a:gdLst>
                <a:gd name="T0" fmla="*/ 0 w 428"/>
                <a:gd name="T1" fmla="*/ 1 h 21"/>
                <a:gd name="T2" fmla="*/ 7 w 428"/>
                <a:gd name="T3" fmla="*/ 1 h 21"/>
                <a:gd name="T4" fmla="*/ 7 w 428"/>
                <a:gd name="T5" fmla="*/ 1 h 21"/>
                <a:gd name="T6" fmla="*/ 1 w 428"/>
                <a:gd name="T7" fmla="*/ 1 h 21"/>
                <a:gd name="T8" fmla="*/ 0 w 428"/>
                <a:gd name="T9" fmla="*/ 1 h 21"/>
                <a:gd name="T10" fmla="*/ 7 w 428"/>
                <a:gd name="T11" fmla="*/ 0 h 21"/>
                <a:gd name="T12" fmla="*/ 0 w 428"/>
                <a:gd name="T13" fmla="*/ 0 h 21"/>
                <a:gd name="T14" fmla="*/ 1 w 428"/>
                <a:gd name="T15" fmla="*/ 1 h 21"/>
                <a:gd name="T16" fmla="*/ 7 w 428"/>
                <a:gd name="T17" fmla="*/ 1 h 21"/>
                <a:gd name="T18" fmla="*/ 7 w 428"/>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21"/>
                <a:gd name="T32" fmla="*/ 428 w 428"/>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21">
                  <a:moveTo>
                    <a:pt x="0" y="21"/>
                  </a:moveTo>
                  <a:lnTo>
                    <a:pt x="426" y="21"/>
                  </a:lnTo>
                  <a:lnTo>
                    <a:pt x="428" y="19"/>
                  </a:lnTo>
                  <a:lnTo>
                    <a:pt x="2" y="19"/>
                  </a:lnTo>
                  <a:lnTo>
                    <a:pt x="0" y="21"/>
                  </a:lnTo>
                  <a:close/>
                  <a:moveTo>
                    <a:pt x="426" y="0"/>
                  </a:moveTo>
                  <a:lnTo>
                    <a:pt x="0" y="0"/>
                  </a:lnTo>
                  <a:lnTo>
                    <a:pt x="2" y="3"/>
                  </a:lnTo>
                  <a:lnTo>
                    <a:pt x="428" y="3"/>
                  </a:lnTo>
                  <a:lnTo>
                    <a:pt x="426" y="0"/>
                  </a:lnTo>
                  <a:close/>
                </a:path>
              </a:pathLst>
            </a:custGeom>
            <a:solidFill>
              <a:srgbClr val="08F208"/>
            </a:solidFill>
            <a:ln w="9525">
              <a:noFill/>
              <a:miter lim="800000"/>
              <a:headEnd/>
              <a:tailEnd/>
            </a:ln>
          </p:spPr>
          <p:txBody>
            <a:bodyPr/>
            <a:lstStyle/>
            <a:p>
              <a:pPr algn="ctr" eaLnBrk="0" hangingPunct="0"/>
              <a:endParaRPr lang="nl-NL" sz="1600" i="1">
                <a:solidFill>
                  <a:srgbClr val="000000"/>
                </a:solidFill>
              </a:endParaRPr>
            </a:p>
          </p:txBody>
        </p:sp>
        <p:sp>
          <p:nvSpPr>
            <p:cNvPr id="28728" name="Freeform 58"/>
            <p:cNvSpPr>
              <a:spLocks noEditPoints="1"/>
            </p:cNvSpPr>
            <p:nvPr/>
          </p:nvSpPr>
          <p:spPr bwMode="auto">
            <a:xfrm>
              <a:off x="1316" y="3158"/>
              <a:ext cx="214" cy="8"/>
            </a:xfrm>
            <a:custGeom>
              <a:avLst/>
              <a:gdLst>
                <a:gd name="T0" fmla="*/ 1 w 428"/>
                <a:gd name="T1" fmla="*/ 1 h 16"/>
                <a:gd name="T2" fmla="*/ 7 w 428"/>
                <a:gd name="T3" fmla="*/ 1 h 16"/>
                <a:gd name="T4" fmla="*/ 7 w 428"/>
                <a:gd name="T5" fmla="*/ 1 h 16"/>
                <a:gd name="T6" fmla="*/ 0 w 428"/>
                <a:gd name="T7" fmla="*/ 1 h 16"/>
                <a:gd name="T8" fmla="*/ 1 w 428"/>
                <a:gd name="T9" fmla="*/ 1 h 16"/>
                <a:gd name="T10" fmla="*/ 7 w 428"/>
                <a:gd name="T11" fmla="*/ 0 h 16"/>
                <a:gd name="T12" fmla="*/ 1 w 428"/>
                <a:gd name="T13" fmla="*/ 0 h 16"/>
                <a:gd name="T14" fmla="*/ 0 w 428"/>
                <a:gd name="T15" fmla="*/ 1 h 16"/>
                <a:gd name="T16" fmla="*/ 7 w 428"/>
                <a:gd name="T17" fmla="*/ 1 h 16"/>
                <a:gd name="T18" fmla="*/ 7 w 42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6"/>
                <a:gd name="T32" fmla="*/ 428 w 4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6">
                  <a:moveTo>
                    <a:pt x="2" y="16"/>
                  </a:moveTo>
                  <a:lnTo>
                    <a:pt x="428" y="16"/>
                  </a:lnTo>
                  <a:lnTo>
                    <a:pt x="426" y="12"/>
                  </a:lnTo>
                  <a:lnTo>
                    <a:pt x="0" y="12"/>
                  </a:lnTo>
                  <a:lnTo>
                    <a:pt x="2" y="16"/>
                  </a:lnTo>
                  <a:close/>
                  <a:moveTo>
                    <a:pt x="428" y="0"/>
                  </a:moveTo>
                  <a:lnTo>
                    <a:pt x="2" y="0"/>
                  </a:lnTo>
                  <a:lnTo>
                    <a:pt x="0" y="2"/>
                  </a:lnTo>
                  <a:lnTo>
                    <a:pt x="426" y="2"/>
                  </a:lnTo>
                  <a:lnTo>
                    <a:pt x="428" y="0"/>
                  </a:lnTo>
                  <a:close/>
                </a:path>
              </a:pathLst>
            </a:custGeom>
            <a:solidFill>
              <a:srgbClr val="05F705"/>
            </a:solidFill>
            <a:ln w="9525">
              <a:noFill/>
              <a:miter lim="800000"/>
              <a:headEnd/>
              <a:tailEnd/>
            </a:ln>
          </p:spPr>
          <p:txBody>
            <a:bodyPr/>
            <a:lstStyle/>
            <a:p>
              <a:pPr algn="ctr" eaLnBrk="0" hangingPunct="0"/>
              <a:endParaRPr lang="nl-NL" sz="1600" i="1">
                <a:solidFill>
                  <a:srgbClr val="000000"/>
                </a:solidFill>
              </a:endParaRPr>
            </a:p>
          </p:txBody>
        </p:sp>
        <p:sp>
          <p:nvSpPr>
            <p:cNvPr id="28729" name="Freeform 59"/>
            <p:cNvSpPr>
              <a:spLocks noEditPoints="1"/>
            </p:cNvSpPr>
            <p:nvPr/>
          </p:nvSpPr>
          <p:spPr bwMode="auto">
            <a:xfrm>
              <a:off x="1316" y="3159"/>
              <a:ext cx="214" cy="5"/>
            </a:xfrm>
            <a:custGeom>
              <a:avLst/>
              <a:gdLst>
                <a:gd name="T0" fmla="*/ 0 w 428"/>
                <a:gd name="T1" fmla="*/ 1 h 10"/>
                <a:gd name="T2" fmla="*/ 7 w 428"/>
                <a:gd name="T3" fmla="*/ 1 h 10"/>
                <a:gd name="T4" fmla="*/ 7 w 428"/>
                <a:gd name="T5" fmla="*/ 1 h 10"/>
                <a:gd name="T6" fmla="*/ 1 w 428"/>
                <a:gd name="T7" fmla="*/ 1 h 10"/>
                <a:gd name="T8" fmla="*/ 0 w 428"/>
                <a:gd name="T9" fmla="*/ 1 h 10"/>
                <a:gd name="T10" fmla="*/ 7 w 428"/>
                <a:gd name="T11" fmla="*/ 0 h 10"/>
                <a:gd name="T12" fmla="*/ 0 w 428"/>
                <a:gd name="T13" fmla="*/ 0 h 10"/>
                <a:gd name="T14" fmla="*/ 1 w 428"/>
                <a:gd name="T15" fmla="*/ 1 h 10"/>
                <a:gd name="T16" fmla="*/ 7 w 428"/>
                <a:gd name="T17" fmla="*/ 1 h 10"/>
                <a:gd name="T18" fmla="*/ 7 w 42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
                <a:gd name="T32" fmla="*/ 428 w 42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
                  <a:moveTo>
                    <a:pt x="0" y="10"/>
                  </a:moveTo>
                  <a:lnTo>
                    <a:pt x="426" y="10"/>
                  </a:lnTo>
                  <a:lnTo>
                    <a:pt x="428" y="6"/>
                  </a:lnTo>
                  <a:lnTo>
                    <a:pt x="2" y="6"/>
                  </a:lnTo>
                  <a:lnTo>
                    <a:pt x="0" y="10"/>
                  </a:lnTo>
                  <a:close/>
                  <a:moveTo>
                    <a:pt x="426" y="0"/>
                  </a:moveTo>
                  <a:lnTo>
                    <a:pt x="0" y="0"/>
                  </a:lnTo>
                  <a:lnTo>
                    <a:pt x="2" y="4"/>
                  </a:lnTo>
                  <a:lnTo>
                    <a:pt x="428" y="4"/>
                  </a:lnTo>
                  <a:lnTo>
                    <a:pt x="426" y="0"/>
                  </a:lnTo>
                  <a:close/>
                </a:path>
              </a:pathLst>
            </a:custGeom>
            <a:solidFill>
              <a:srgbClr val="01FC01"/>
            </a:solidFill>
            <a:ln w="9525">
              <a:noFill/>
              <a:miter lim="800000"/>
              <a:headEnd/>
              <a:tailEnd/>
            </a:ln>
          </p:spPr>
          <p:txBody>
            <a:bodyPr/>
            <a:lstStyle/>
            <a:p>
              <a:pPr algn="ctr" eaLnBrk="0" hangingPunct="0"/>
              <a:endParaRPr lang="nl-NL" sz="1600" i="1">
                <a:solidFill>
                  <a:srgbClr val="000000"/>
                </a:solidFill>
              </a:endParaRPr>
            </a:p>
          </p:txBody>
        </p:sp>
        <p:sp>
          <p:nvSpPr>
            <p:cNvPr id="28730" name="Freeform 60"/>
            <p:cNvSpPr>
              <a:spLocks noEditPoints="1"/>
            </p:cNvSpPr>
            <p:nvPr/>
          </p:nvSpPr>
          <p:spPr bwMode="auto">
            <a:xfrm>
              <a:off x="1317" y="3161"/>
              <a:ext cx="213" cy="1"/>
            </a:xfrm>
            <a:custGeom>
              <a:avLst/>
              <a:gdLst>
                <a:gd name="T0" fmla="*/ 0 w 426"/>
                <a:gd name="T1" fmla="*/ 1 h 2"/>
                <a:gd name="T2" fmla="*/ 7 w 426"/>
                <a:gd name="T3" fmla="*/ 1 h 2"/>
                <a:gd name="T4" fmla="*/ 7 w 426"/>
                <a:gd name="T5" fmla="*/ 1 h 2"/>
                <a:gd name="T6" fmla="*/ 0 w 426"/>
                <a:gd name="T7" fmla="*/ 1 h 2"/>
                <a:gd name="T8" fmla="*/ 0 w 426"/>
                <a:gd name="T9" fmla="*/ 1 h 2"/>
                <a:gd name="T10" fmla="*/ 7 w 426"/>
                <a:gd name="T11" fmla="*/ 0 h 2"/>
                <a:gd name="T12" fmla="*/ 0 w 426"/>
                <a:gd name="T13" fmla="*/ 0 h 2"/>
                <a:gd name="T14" fmla="*/ 0 w 426"/>
                <a:gd name="T15" fmla="*/ 1 h 2"/>
                <a:gd name="T16" fmla="*/ 7 w 426"/>
                <a:gd name="T17" fmla="*/ 1 h 2"/>
                <a:gd name="T18" fmla="*/ 7 w 426"/>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2"/>
                <a:gd name="T32" fmla="*/ 426 w 42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2">
                  <a:moveTo>
                    <a:pt x="0" y="2"/>
                  </a:moveTo>
                  <a:lnTo>
                    <a:pt x="426" y="2"/>
                  </a:lnTo>
                  <a:lnTo>
                    <a:pt x="0" y="2"/>
                  </a:lnTo>
                  <a:close/>
                  <a:moveTo>
                    <a:pt x="426" y="0"/>
                  </a:moveTo>
                  <a:lnTo>
                    <a:pt x="0" y="0"/>
                  </a:lnTo>
                  <a:lnTo>
                    <a:pt x="0" y="2"/>
                  </a:lnTo>
                  <a:lnTo>
                    <a:pt x="426" y="2"/>
                  </a:lnTo>
                  <a:lnTo>
                    <a:pt x="426" y="0"/>
                  </a:lnTo>
                  <a:close/>
                </a:path>
              </a:pathLst>
            </a:custGeom>
            <a:solidFill>
              <a:srgbClr val="00FF00"/>
            </a:solidFill>
            <a:ln w="9525">
              <a:noFill/>
              <a:miter lim="800000"/>
              <a:headEnd/>
              <a:tailEnd/>
            </a:ln>
          </p:spPr>
          <p:txBody>
            <a:bodyPr/>
            <a:lstStyle/>
            <a:p>
              <a:pPr algn="ctr" eaLnBrk="0" hangingPunct="0"/>
              <a:endParaRPr lang="nl-NL" sz="1600" i="1">
                <a:solidFill>
                  <a:srgbClr val="000000"/>
                </a:solidFill>
              </a:endParaRPr>
            </a:p>
          </p:txBody>
        </p:sp>
        <p:sp>
          <p:nvSpPr>
            <p:cNvPr id="28731" name="Rectangle 61"/>
            <p:cNvSpPr>
              <a:spLocks noChangeArrowheads="1"/>
            </p:cNvSpPr>
            <p:nvPr/>
          </p:nvSpPr>
          <p:spPr bwMode="auto">
            <a:xfrm>
              <a:off x="1317" y="3136"/>
              <a:ext cx="213" cy="53"/>
            </a:xfrm>
            <a:prstGeom prst="rect">
              <a:avLst/>
            </a:prstGeom>
            <a:no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2" name="Rectangle 62"/>
            <p:cNvSpPr>
              <a:spLocks noChangeArrowheads="1"/>
            </p:cNvSpPr>
            <p:nvPr/>
          </p:nvSpPr>
          <p:spPr bwMode="auto">
            <a:xfrm>
              <a:off x="1339" y="3143"/>
              <a:ext cx="51" cy="10"/>
            </a:xfrm>
            <a:prstGeom prst="rect">
              <a:avLst/>
            </a:prstGeom>
            <a:noFill/>
            <a:ln w="9525">
              <a:noFill/>
              <a:miter lim="800000"/>
              <a:headEnd/>
              <a:tailEnd/>
            </a:ln>
          </p:spPr>
          <p:txBody>
            <a:bodyPr wrap="none" lIns="0" tIns="0" rIns="0" bIns="0">
              <a:spAutoFit/>
            </a:bodyPr>
            <a:lstStyle/>
            <a:p>
              <a:pPr algn="ctr" eaLnBrk="0" hangingPunct="0"/>
              <a:r>
                <a:rPr lang="en-GB" sz="400" i="1">
                  <a:solidFill>
                    <a:srgbClr val="000000"/>
                  </a:solidFill>
                </a:rPr>
                <a:t>RPM =2000</a:t>
              </a:r>
              <a:endParaRPr lang="en-GB" sz="1600" i="1">
                <a:solidFill>
                  <a:srgbClr val="000000"/>
                </a:solidFill>
              </a:endParaRPr>
            </a:p>
          </p:txBody>
        </p:sp>
        <p:sp>
          <p:nvSpPr>
            <p:cNvPr id="28733" name="Rectangle 63"/>
            <p:cNvSpPr>
              <a:spLocks noChangeArrowheads="1"/>
            </p:cNvSpPr>
            <p:nvPr/>
          </p:nvSpPr>
          <p:spPr bwMode="auto">
            <a:xfrm>
              <a:off x="1317" y="3200"/>
              <a:ext cx="21"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4" name="Rectangle 64"/>
            <p:cNvSpPr>
              <a:spLocks noChangeArrowheads="1"/>
            </p:cNvSpPr>
            <p:nvPr/>
          </p:nvSpPr>
          <p:spPr bwMode="auto">
            <a:xfrm>
              <a:off x="1338" y="3200"/>
              <a:ext cx="22"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5" name="Rectangle 65"/>
            <p:cNvSpPr>
              <a:spLocks noChangeArrowheads="1"/>
            </p:cNvSpPr>
            <p:nvPr/>
          </p:nvSpPr>
          <p:spPr bwMode="auto">
            <a:xfrm>
              <a:off x="1360" y="3200"/>
              <a:ext cx="21"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6" name="Rectangle 66"/>
            <p:cNvSpPr>
              <a:spLocks noChangeArrowheads="1"/>
            </p:cNvSpPr>
            <p:nvPr/>
          </p:nvSpPr>
          <p:spPr bwMode="auto">
            <a:xfrm>
              <a:off x="1381" y="3200"/>
              <a:ext cx="22"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7" name="Rectangle 67"/>
            <p:cNvSpPr>
              <a:spLocks noChangeArrowheads="1"/>
            </p:cNvSpPr>
            <p:nvPr/>
          </p:nvSpPr>
          <p:spPr bwMode="auto">
            <a:xfrm>
              <a:off x="1317" y="3221"/>
              <a:ext cx="21"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8" name="Rectangle 68"/>
            <p:cNvSpPr>
              <a:spLocks noChangeArrowheads="1"/>
            </p:cNvSpPr>
            <p:nvPr/>
          </p:nvSpPr>
          <p:spPr bwMode="auto">
            <a:xfrm>
              <a:off x="1338" y="3221"/>
              <a:ext cx="22"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39" name="Rectangle 69"/>
            <p:cNvSpPr>
              <a:spLocks noChangeArrowheads="1"/>
            </p:cNvSpPr>
            <p:nvPr/>
          </p:nvSpPr>
          <p:spPr bwMode="auto">
            <a:xfrm>
              <a:off x="1360" y="3221"/>
              <a:ext cx="21"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0" name="Rectangle 70"/>
            <p:cNvSpPr>
              <a:spLocks noChangeArrowheads="1"/>
            </p:cNvSpPr>
            <p:nvPr/>
          </p:nvSpPr>
          <p:spPr bwMode="auto">
            <a:xfrm>
              <a:off x="1381" y="3221"/>
              <a:ext cx="22"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1" name="Rectangle 71"/>
            <p:cNvSpPr>
              <a:spLocks noChangeArrowheads="1"/>
            </p:cNvSpPr>
            <p:nvPr/>
          </p:nvSpPr>
          <p:spPr bwMode="auto">
            <a:xfrm>
              <a:off x="1317" y="3243"/>
              <a:ext cx="21" cy="20"/>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2" name="Rectangle 72"/>
            <p:cNvSpPr>
              <a:spLocks noChangeArrowheads="1"/>
            </p:cNvSpPr>
            <p:nvPr/>
          </p:nvSpPr>
          <p:spPr bwMode="auto">
            <a:xfrm>
              <a:off x="1338" y="3243"/>
              <a:ext cx="22" cy="20"/>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3" name="Rectangle 73"/>
            <p:cNvSpPr>
              <a:spLocks noChangeArrowheads="1"/>
            </p:cNvSpPr>
            <p:nvPr/>
          </p:nvSpPr>
          <p:spPr bwMode="auto">
            <a:xfrm>
              <a:off x="1360" y="3243"/>
              <a:ext cx="21" cy="20"/>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4" name="Rectangle 74"/>
            <p:cNvSpPr>
              <a:spLocks noChangeArrowheads="1"/>
            </p:cNvSpPr>
            <p:nvPr/>
          </p:nvSpPr>
          <p:spPr bwMode="auto">
            <a:xfrm>
              <a:off x="1381" y="3243"/>
              <a:ext cx="22" cy="20"/>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5" name="Rectangle 75"/>
            <p:cNvSpPr>
              <a:spLocks noChangeArrowheads="1"/>
            </p:cNvSpPr>
            <p:nvPr/>
          </p:nvSpPr>
          <p:spPr bwMode="auto">
            <a:xfrm>
              <a:off x="1317" y="3285"/>
              <a:ext cx="21"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6" name="Rectangle 76"/>
            <p:cNvSpPr>
              <a:spLocks noChangeArrowheads="1"/>
            </p:cNvSpPr>
            <p:nvPr/>
          </p:nvSpPr>
          <p:spPr bwMode="auto">
            <a:xfrm>
              <a:off x="1338" y="3285"/>
              <a:ext cx="22"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7" name="Rectangle 77"/>
            <p:cNvSpPr>
              <a:spLocks noChangeArrowheads="1"/>
            </p:cNvSpPr>
            <p:nvPr/>
          </p:nvSpPr>
          <p:spPr bwMode="auto">
            <a:xfrm>
              <a:off x="1360" y="3285"/>
              <a:ext cx="21"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8" name="Rectangle 78"/>
            <p:cNvSpPr>
              <a:spLocks noChangeArrowheads="1"/>
            </p:cNvSpPr>
            <p:nvPr/>
          </p:nvSpPr>
          <p:spPr bwMode="auto">
            <a:xfrm>
              <a:off x="1381" y="3285"/>
              <a:ext cx="22" cy="21"/>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49" name="Rectangle 79"/>
            <p:cNvSpPr>
              <a:spLocks noChangeArrowheads="1"/>
            </p:cNvSpPr>
            <p:nvPr/>
          </p:nvSpPr>
          <p:spPr bwMode="auto">
            <a:xfrm>
              <a:off x="1317" y="3263"/>
              <a:ext cx="21"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0" name="Rectangle 80"/>
            <p:cNvSpPr>
              <a:spLocks noChangeArrowheads="1"/>
            </p:cNvSpPr>
            <p:nvPr/>
          </p:nvSpPr>
          <p:spPr bwMode="auto">
            <a:xfrm>
              <a:off x="1338" y="3263"/>
              <a:ext cx="22"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1" name="Rectangle 81"/>
            <p:cNvSpPr>
              <a:spLocks noChangeArrowheads="1"/>
            </p:cNvSpPr>
            <p:nvPr/>
          </p:nvSpPr>
          <p:spPr bwMode="auto">
            <a:xfrm>
              <a:off x="1360" y="3263"/>
              <a:ext cx="21"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2" name="Rectangle 82"/>
            <p:cNvSpPr>
              <a:spLocks noChangeArrowheads="1"/>
            </p:cNvSpPr>
            <p:nvPr/>
          </p:nvSpPr>
          <p:spPr bwMode="auto">
            <a:xfrm>
              <a:off x="1381" y="3263"/>
              <a:ext cx="22" cy="22"/>
            </a:xfrm>
            <a:prstGeom prst="rect">
              <a:avLst/>
            </a:prstGeom>
            <a:solidFill>
              <a:srgbClr val="8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3" name="Rectangle 83"/>
            <p:cNvSpPr>
              <a:spLocks noChangeArrowheads="1"/>
            </p:cNvSpPr>
            <p:nvPr/>
          </p:nvSpPr>
          <p:spPr bwMode="auto">
            <a:xfrm>
              <a:off x="1445" y="3285"/>
              <a:ext cx="22" cy="21"/>
            </a:xfrm>
            <a:prstGeom prst="rect">
              <a:avLst/>
            </a:prstGeom>
            <a:solidFill>
              <a:srgbClr val="FF000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4" name="Rectangle 84"/>
            <p:cNvSpPr>
              <a:spLocks noChangeArrowheads="1"/>
            </p:cNvSpPr>
            <p:nvPr/>
          </p:nvSpPr>
          <p:spPr bwMode="auto">
            <a:xfrm>
              <a:off x="1467" y="3285"/>
              <a:ext cx="20" cy="21"/>
            </a:xfrm>
            <a:prstGeom prst="rect">
              <a:avLst/>
            </a:prstGeom>
            <a:solidFill>
              <a:srgbClr val="FF000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5" name="Rectangle 85"/>
            <p:cNvSpPr>
              <a:spLocks noChangeArrowheads="1"/>
            </p:cNvSpPr>
            <p:nvPr/>
          </p:nvSpPr>
          <p:spPr bwMode="auto">
            <a:xfrm>
              <a:off x="1487" y="3285"/>
              <a:ext cx="21" cy="21"/>
            </a:xfrm>
            <a:prstGeom prst="rect">
              <a:avLst/>
            </a:prstGeom>
            <a:solidFill>
              <a:srgbClr val="FF00FF"/>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6" name="Rectangle 86"/>
            <p:cNvSpPr>
              <a:spLocks noChangeArrowheads="1"/>
            </p:cNvSpPr>
            <p:nvPr/>
          </p:nvSpPr>
          <p:spPr bwMode="auto">
            <a:xfrm>
              <a:off x="1508" y="3285"/>
              <a:ext cx="22" cy="21"/>
            </a:xfrm>
            <a:prstGeom prst="rect">
              <a:avLst/>
            </a:prstGeom>
            <a:solidFill>
              <a:srgbClr val="FF00FF"/>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7" name="Rectangle 87"/>
            <p:cNvSpPr>
              <a:spLocks noChangeArrowheads="1"/>
            </p:cNvSpPr>
            <p:nvPr/>
          </p:nvSpPr>
          <p:spPr bwMode="auto">
            <a:xfrm>
              <a:off x="1445" y="3232"/>
              <a:ext cx="22" cy="21"/>
            </a:xfrm>
            <a:prstGeom prst="rect">
              <a:avLst/>
            </a:prstGeom>
            <a:solidFill>
              <a:srgbClr val="008080"/>
            </a:solidFill>
            <a:ln w="4763">
              <a:solidFill>
                <a:srgbClr val="000000"/>
              </a:solidFill>
              <a:miter lim="800000"/>
              <a:headEnd/>
              <a:tailEnd/>
            </a:ln>
          </p:spPr>
          <p:txBody>
            <a:bodyPr/>
            <a:lstStyle/>
            <a:p>
              <a:pPr algn="ctr" eaLnBrk="0" hangingPunct="0"/>
              <a:endParaRPr lang="nl-NL" sz="1600" i="1">
                <a:solidFill>
                  <a:srgbClr val="000000"/>
                </a:solidFill>
              </a:endParaRPr>
            </a:p>
          </p:txBody>
        </p:sp>
        <p:sp>
          <p:nvSpPr>
            <p:cNvPr id="28758" name="Rectangle 88"/>
            <p:cNvSpPr>
              <a:spLocks noChangeArrowheads="1"/>
            </p:cNvSpPr>
            <p:nvPr/>
          </p:nvSpPr>
          <p:spPr bwMode="auto">
            <a:xfrm>
              <a:off x="1467" y="3232"/>
              <a:ext cx="20" cy="21"/>
            </a:xfrm>
            <a:prstGeom prst="rect">
              <a:avLst/>
            </a:prstGeom>
            <a:solidFill>
              <a:srgbClr val="008080"/>
            </a:solidFill>
            <a:ln w="4763">
              <a:solidFill>
                <a:srgbClr val="000000"/>
              </a:solidFill>
              <a:miter lim="800000"/>
              <a:headEnd/>
              <a:tailEnd/>
            </a:ln>
          </p:spPr>
          <p:txBody>
            <a:bodyPr/>
            <a:lstStyle/>
            <a:p>
              <a:pPr algn="ctr" eaLnBrk="0" hangingPunct="0"/>
              <a:endParaRPr lang="nl-NL" sz="1600" i="1">
                <a:solidFill>
                  <a:srgbClr val="000000"/>
                </a:solidFill>
              </a:endParaRPr>
            </a:p>
          </p:txBody>
        </p:sp>
      </p:grpSp>
      <p:pic>
        <p:nvPicPr>
          <p:cNvPr id="28759" name="Picture 28"/>
          <p:cNvPicPr>
            <a:picLocks noChangeArrowheads="1"/>
          </p:cNvPicPr>
          <p:nvPr/>
        </p:nvPicPr>
        <p:blipFill>
          <a:blip r:embed="rId3"/>
          <a:srcRect/>
          <a:stretch>
            <a:fillRect/>
          </a:stretch>
        </p:blipFill>
        <p:spPr bwMode="auto">
          <a:xfrm>
            <a:off x="3763963" y="5373688"/>
            <a:ext cx="1981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a:xfrm>
            <a:off x="742950" y="2057400"/>
            <a:ext cx="8420100" cy="1755775"/>
          </a:xfrm>
        </p:spPr>
        <p:txBody>
          <a:bodyPr/>
          <a:lstStyle/>
          <a:p>
            <a:pPr eaLnBrk="1" hangingPunct="1">
              <a:lnSpc>
                <a:spcPct val="140000"/>
              </a:lnSpc>
            </a:pPr>
            <a:r>
              <a:rPr lang="nl-NL" smtClean="0"/>
              <a:t>It is not about the networks</a:t>
            </a:r>
            <a:br>
              <a:rPr lang="nl-NL" smtClean="0"/>
            </a:br>
            <a:r>
              <a:rPr lang="nl-NL" smtClean="0"/>
              <a:t>It is about communication</a:t>
            </a:r>
            <a:endParaRPr lang="en-US" smtClean="0"/>
          </a:p>
        </p:txBody>
      </p:sp>
      <p:sp>
        <p:nvSpPr>
          <p:cNvPr id="30723" name="Rectangle 5"/>
          <p:cNvSpPr>
            <a:spLocks noGrp="1" noChangeArrowheads="1"/>
          </p:cNvSpPr>
          <p:nvPr>
            <p:ph type="subTitle" idx="4294967295"/>
          </p:nvPr>
        </p:nvSpPr>
        <p:spPr>
          <a:xfrm>
            <a:off x="1485900" y="3994150"/>
            <a:ext cx="6934200" cy="1631950"/>
          </a:xfrm>
        </p:spPr>
        <p:txBody>
          <a:bodyPr/>
          <a:lstStyle/>
          <a:p>
            <a:pPr marL="0" indent="0" algn="ctr" eaLnBrk="1" hangingPunct="1">
              <a:lnSpc>
                <a:spcPct val="130000"/>
              </a:lnSpc>
              <a:buFont typeface="Wingdings" pitchFamily="2" charset="2"/>
              <a:buNone/>
            </a:pPr>
            <a:r>
              <a:rPr lang="nl-NL" smtClean="0"/>
              <a:t>It is not about data</a:t>
            </a:r>
          </a:p>
          <a:p>
            <a:pPr marL="0" indent="0" algn="ctr" eaLnBrk="1" hangingPunct="1">
              <a:lnSpc>
                <a:spcPct val="130000"/>
              </a:lnSpc>
              <a:buFont typeface="Wingdings" pitchFamily="2" charset="2"/>
              <a:buNone/>
            </a:pPr>
            <a:r>
              <a:rPr lang="nl-NL" smtClean="0"/>
              <a:t>It is about information</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nl-NL" smtClean="0"/>
              <a:t>Communication (TC4)</a:t>
            </a:r>
            <a:endParaRPr lang="en-US" smtClean="0"/>
          </a:p>
        </p:txBody>
      </p:sp>
      <p:grpSp>
        <p:nvGrpSpPr>
          <p:cNvPr id="32771" name="Group 6"/>
          <p:cNvGrpSpPr>
            <a:grpSpLocks/>
          </p:cNvGrpSpPr>
          <p:nvPr/>
        </p:nvGrpSpPr>
        <p:grpSpPr bwMode="auto">
          <a:xfrm>
            <a:off x="363538" y="1989138"/>
            <a:ext cx="9197975" cy="3527425"/>
            <a:chOff x="229" y="1253"/>
            <a:chExt cx="5794" cy="2222"/>
          </a:xfrm>
        </p:grpSpPr>
        <p:pic>
          <p:nvPicPr>
            <p:cNvPr id="32772" name="Picture 3" descr="OPC-Logo-EPS3"/>
            <p:cNvPicPr>
              <a:picLocks noChangeAspect="1" noChangeArrowheads="1"/>
            </p:cNvPicPr>
            <p:nvPr/>
          </p:nvPicPr>
          <p:blipFill>
            <a:blip r:embed="rId3"/>
            <a:srcRect/>
            <a:stretch>
              <a:fillRect/>
            </a:stretch>
          </p:blipFill>
          <p:spPr bwMode="auto">
            <a:xfrm>
              <a:off x="229" y="1253"/>
              <a:ext cx="2392" cy="809"/>
            </a:xfrm>
            <a:prstGeom prst="rect">
              <a:avLst/>
            </a:prstGeom>
            <a:noFill/>
            <a:ln w="9525">
              <a:noFill/>
              <a:miter lim="800000"/>
              <a:headEnd/>
              <a:tailEnd/>
            </a:ln>
          </p:spPr>
        </p:pic>
        <p:pic>
          <p:nvPicPr>
            <p:cNvPr id="32773" name="Picture 6" descr="plc-opc-ua-small"/>
            <p:cNvPicPr>
              <a:picLocks noChangeAspect="1" noChangeArrowheads="1"/>
            </p:cNvPicPr>
            <p:nvPr/>
          </p:nvPicPr>
          <p:blipFill>
            <a:blip r:embed="rId4"/>
            <a:srcRect/>
            <a:stretch>
              <a:fillRect/>
            </a:stretch>
          </p:blipFill>
          <p:spPr bwMode="auto">
            <a:xfrm>
              <a:off x="2520" y="2449"/>
              <a:ext cx="1200" cy="1026"/>
            </a:xfrm>
            <a:prstGeom prst="rect">
              <a:avLst/>
            </a:prstGeom>
            <a:noFill/>
            <a:ln w="9525">
              <a:noFill/>
              <a:miter lim="800000"/>
              <a:headEnd/>
              <a:tailEnd/>
            </a:ln>
          </p:spPr>
        </p:pic>
        <p:pic>
          <p:nvPicPr>
            <p:cNvPr id="32774" name="Picture 7" descr="plc-logo-72dpi"/>
            <p:cNvPicPr>
              <a:picLocks noChangeAspect="1" noChangeArrowheads="1"/>
            </p:cNvPicPr>
            <p:nvPr/>
          </p:nvPicPr>
          <p:blipFill>
            <a:blip r:embed="rId5"/>
            <a:srcRect/>
            <a:stretch>
              <a:fillRect/>
            </a:stretch>
          </p:blipFill>
          <p:spPr bwMode="auto">
            <a:xfrm>
              <a:off x="2919" y="1389"/>
              <a:ext cx="3104" cy="68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PLCopen test">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lcop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defRPr kumimoji="0" lang="en-US" sz="2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E5E5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285750" marR="0" indent="-285750" algn="ctr" defTabSz="914400" rtl="0" eaLnBrk="0" fontAlgn="base" latinLnBrk="0" hangingPunct="0">
          <a:lnSpc>
            <a:spcPct val="210000"/>
          </a:lnSpc>
          <a:spcBef>
            <a:spcPct val="30000"/>
          </a:spcBef>
          <a:spcAft>
            <a:spcPct val="0"/>
          </a:spcAft>
          <a:buClr>
            <a:srgbClr val="790015"/>
          </a:buClr>
          <a:buSzPct val="100000"/>
          <a:buFont typeface="Wingdings" pitchFamily="2" charset="2"/>
          <a:buNone/>
          <a:tabLst/>
          <a:defRPr kumimoji="0" lang="en-US" sz="2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plcope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cop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lcope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cope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cope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cope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lcope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TotalTime>
  <Pages>31</Pages>
  <Words>1339</Words>
  <Application>Microsoft Office PowerPoint</Application>
  <PresentationFormat>A4 Paper (210x297 mm)</PresentationFormat>
  <Paragraphs>212</Paragraphs>
  <Slides>30</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Template PLCopen test</vt:lpstr>
      <vt:lpstr>Visio</vt:lpstr>
      <vt:lpstr>ClipArt</vt:lpstr>
      <vt:lpstr>PLCopen and OPC UA  a perfect match</vt:lpstr>
      <vt:lpstr>PowerPoint Presentation</vt:lpstr>
      <vt:lpstr>PowerPoint Presentation</vt:lpstr>
      <vt:lpstr>PLCopen as a World-wide association</vt:lpstr>
      <vt:lpstr>What is this?</vt:lpstr>
      <vt:lpstr>How do I get access to it?</vt:lpstr>
      <vt:lpstr>PowerPoint Presentation</vt:lpstr>
      <vt:lpstr>It is not about the networks It is about communication</vt:lpstr>
      <vt:lpstr>Communication (TC4)</vt:lpstr>
      <vt:lpstr>TC4 Communication</vt:lpstr>
      <vt:lpstr>IEC 61131-3 Software Model</vt:lpstr>
      <vt:lpstr>PowerPoint Presentation</vt:lpstr>
      <vt:lpstr>PowerPoint Presentation</vt:lpstr>
      <vt:lpstr>PowerPoint Presentation</vt:lpstr>
      <vt:lpstr>PowerPoint Presentation</vt:lpstr>
      <vt:lpstr>PowerPoint Presentation</vt:lpstr>
      <vt:lpstr>Entry point into namespace</vt:lpstr>
      <vt:lpstr>Advantages for users</vt:lpstr>
      <vt:lpstr>Transparent communication independent from system and network</vt:lpstr>
      <vt:lpstr>The logo</vt:lpstr>
      <vt:lpstr>The cooperation</vt:lpstr>
      <vt:lpstr>New activities with OPC Foundation</vt:lpstr>
      <vt:lpstr>PLCopen &amp; OPC: The logical next steps</vt:lpstr>
      <vt:lpstr>Controller-to-Controller Communication</vt:lpstr>
      <vt:lpstr>Controller-to-Controller Communication</vt:lpstr>
      <vt:lpstr>Future: Connection out of controller</vt:lpstr>
      <vt:lpstr>Overview PLCopen</vt:lpstr>
      <vt:lpstr>PowerPoint Presentation</vt:lpstr>
      <vt:lpstr>PowerPoint Presentation</vt:lpstr>
      <vt:lpstr>More Information... and to download the specifications (f.o.c)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Presentatie</dc:subject>
  <dc:creator>EvdWal</dc:creator>
  <cp:keywords>PLCopen template</cp:keywords>
  <cp:lastModifiedBy>Wendelien</cp:lastModifiedBy>
  <cp:revision>6</cp:revision>
  <cp:lastPrinted>2013-05-07T13:57:47Z</cp:lastPrinted>
  <dcterms:created xsi:type="dcterms:W3CDTF">2014-02-25T11:41:29Z</dcterms:created>
  <dcterms:modified xsi:type="dcterms:W3CDTF">2015-02-18T10:45:31Z</dcterms:modified>
</cp:coreProperties>
</file>